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6"/>
  </p:notesMasterIdLst>
  <p:sldIdLst>
    <p:sldId id="282" r:id="rId2"/>
    <p:sldId id="298" r:id="rId3"/>
    <p:sldId id="256" r:id="rId4"/>
    <p:sldId id="300" r:id="rId5"/>
    <p:sldId id="301" r:id="rId6"/>
    <p:sldId id="304" r:id="rId7"/>
    <p:sldId id="305" r:id="rId8"/>
    <p:sldId id="306" r:id="rId9"/>
    <p:sldId id="289" r:id="rId10"/>
    <p:sldId id="259" r:id="rId11"/>
    <p:sldId id="307" r:id="rId12"/>
    <p:sldId id="279" r:id="rId13"/>
    <p:sldId id="297" r:id="rId14"/>
    <p:sldId id="296" r:id="rId15"/>
    <p:sldId id="265" r:id="rId16"/>
    <p:sldId id="293" r:id="rId17"/>
    <p:sldId id="290" r:id="rId18"/>
    <p:sldId id="295" r:id="rId19"/>
    <p:sldId id="272" r:id="rId20"/>
    <p:sldId id="261" r:id="rId21"/>
    <p:sldId id="278" r:id="rId22"/>
    <p:sldId id="273" r:id="rId23"/>
    <p:sldId id="276" r:id="rId24"/>
    <p:sldId id="271" r:id="rId25"/>
  </p:sldIdLst>
  <p:sldSz cx="9144000" cy="5143500" type="screen16x9"/>
  <p:notesSz cx="6858000" cy="9144000"/>
  <p:embeddedFontLst>
    <p:embeddedFont>
      <p:font typeface="Archivo Light" panose="020B0604020202020204" charset="0"/>
      <p:regular r:id="rId27"/>
      <p:bold r:id="rId28"/>
      <p:italic r:id="rId29"/>
      <p:boldItalic r:id="rId30"/>
    </p:embeddedFont>
    <p:embeddedFont>
      <p:font typeface="Arial Black" panose="020B0A04020102020204" pitchFamily="34" charset="0"/>
      <p:bold r:id="rId31"/>
    </p:embeddedFont>
    <p:embeddedFont>
      <p:font typeface="Book Antiqua" panose="02040602050305030304" pitchFamily="18" charset="0"/>
      <p:regular r:id="rId32"/>
      <p:bold r:id="rId33"/>
      <p:italic r:id="rId34"/>
      <p:boldItalic r:id="rId35"/>
    </p:embeddedFont>
    <p:embeddedFont>
      <p:font typeface="Orbitron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358A6F-EC20-4FC5-903E-3FD433487527}">
  <a:tblStyle styleId="{0B358A6F-EC20-4FC5-903E-3FD433487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1324" autoAdjust="0"/>
  </p:normalViewPr>
  <p:slideViewPr>
    <p:cSldViewPr snapToGrid="0">
      <p:cViewPr varScale="1">
        <p:scale>
          <a:sx n="84" d="100"/>
          <a:sy n="84" d="100"/>
        </p:scale>
        <p:origin x="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f31fdcabdc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f31fdcabdc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f7d89ae380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f7d89ae380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112e1aada3f_0_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112e1aada3f_0_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f7d89ae380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f7d89ae380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68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>
          <a:extLst>
            <a:ext uri="{FF2B5EF4-FFF2-40B4-BE49-F238E27FC236}">
              <a16:creationId xmlns:a16="http://schemas.microsoft.com/office/drawing/2014/main" id="{8E5999F5-FB69-3917-088B-D65274900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2e1aada3f_0_2532:notes">
            <a:extLst>
              <a:ext uri="{FF2B5EF4-FFF2-40B4-BE49-F238E27FC236}">
                <a16:creationId xmlns:a16="http://schemas.microsoft.com/office/drawing/2014/main" id="{5831DFB3-5F8D-9375-2164-719C16CDF0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12e1aada3f_0_2532:notes">
            <a:extLst>
              <a:ext uri="{FF2B5EF4-FFF2-40B4-BE49-F238E27FC236}">
                <a16:creationId xmlns:a16="http://schemas.microsoft.com/office/drawing/2014/main" id="{F1C35698-7458-D130-94ED-A15979682B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119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>
          <a:extLst>
            <a:ext uri="{FF2B5EF4-FFF2-40B4-BE49-F238E27FC236}">
              <a16:creationId xmlns:a16="http://schemas.microsoft.com/office/drawing/2014/main" id="{ACE79273-6E5A-5883-8DE1-11F05A9F0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2e1aada3f_0_2532:notes">
            <a:extLst>
              <a:ext uri="{FF2B5EF4-FFF2-40B4-BE49-F238E27FC236}">
                <a16:creationId xmlns:a16="http://schemas.microsoft.com/office/drawing/2014/main" id="{89F233A4-302E-454A-D8A8-DF1AE0A5B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12e1aada3f_0_2532:notes">
            <a:extLst>
              <a:ext uri="{FF2B5EF4-FFF2-40B4-BE49-F238E27FC236}">
                <a16:creationId xmlns:a16="http://schemas.microsoft.com/office/drawing/2014/main" id="{6A8853BC-A01B-0DCC-8F84-F0A32C1A7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68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f31fdcabd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f31fdcabd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"/>
          <p:cNvSpPr txBox="1">
            <a:spLocks noGrp="1"/>
          </p:cNvSpPr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7"/>
          <p:cNvSpPr txBox="1">
            <a:spLocks noGrp="1"/>
          </p:cNvSpPr>
          <p:nvPr>
            <p:ph type="subTitle" idx="1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6" name="Google Shape;616;p1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617" name="Google Shape;617;p1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625" name="Google Shape;625;p1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630" name="Google Shape;630;p17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17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635" name="Google Shape;635;p17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7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640" name="Google Shape;640;p17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17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646" name="Google Shape;646;p17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17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659" name="Google Shape;659;p17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8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18646" y="193704"/>
            <a:ext cx="8696480" cy="4783211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>
            <a:spLocks noGrp="1"/>
          </p:cNvSpPr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1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title" idx="2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3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72" name="Google Shape;772;p2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773" name="Google Shape;773;p2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0"/>
          <p:cNvGrpSpPr/>
          <p:nvPr/>
        </p:nvGrpSpPr>
        <p:grpSpPr>
          <a:xfrm>
            <a:off x="8689233" y="737268"/>
            <a:ext cx="232368" cy="974453"/>
            <a:chOff x="2546733" y="2525280"/>
            <a:chExt cx="232368" cy="974453"/>
          </a:xfrm>
        </p:grpSpPr>
        <p:sp>
          <p:nvSpPr>
            <p:cNvPr id="781" name="Google Shape;781;p20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7782584" y="4327634"/>
            <a:ext cx="648306" cy="649281"/>
            <a:chOff x="5022684" y="4300597"/>
            <a:chExt cx="648306" cy="649281"/>
          </a:xfrm>
        </p:grpSpPr>
        <p:sp>
          <p:nvSpPr>
            <p:cNvPr id="794" name="Google Shape;794;p20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20"/>
          <p:cNvSpPr/>
          <p:nvPr/>
        </p:nvSpPr>
        <p:spPr>
          <a:xfrm>
            <a:off x="305569" y="34090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0"/>
          <p:cNvSpPr/>
          <p:nvPr/>
        </p:nvSpPr>
        <p:spPr>
          <a:xfrm>
            <a:off x="8656805" y="3631260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18646" y="488887"/>
            <a:ext cx="355724" cy="1888212"/>
            <a:chOff x="124471" y="1153724"/>
            <a:chExt cx="355724" cy="1888212"/>
          </a:xfrm>
        </p:grpSpPr>
        <p:sp>
          <p:nvSpPr>
            <p:cNvPr id="801" name="Google Shape;801;p2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786212" y="4277087"/>
            <a:ext cx="609540" cy="583574"/>
            <a:chOff x="3105300" y="593625"/>
            <a:chExt cx="256800" cy="245850"/>
          </a:xfrm>
        </p:grpSpPr>
        <p:sp>
          <p:nvSpPr>
            <p:cNvPr id="807" name="Google Shape;807;p2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20"/>
          <p:cNvGrpSpPr/>
          <p:nvPr/>
        </p:nvGrpSpPr>
        <p:grpSpPr>
          <a:xfrm>
            <a:off x="7227285" y="329729"/>
            <a:ext cx="518269" cy="328105"/>
            <a:chOff x="783960" y="4261704"/>
            <a:chExt cx="518269" cy="328105"/>
          </a:xfrm>
        </p:grpSpPr>
        <p:sp>
          <p:nvSpPr>
            <p:cNvPr id="812" name="Google Shape;812;p2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" name="Google Shape;813;p2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5"/>
          <p:cNvSpPr txBox="1">
            <a:spLocks noGrp="1"/>
          </p:cNvSpPr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7" name="Google Shape;1047;p25"/>
          <p:cNvSpPr txBox="1">
            <a:spLocks noGrp="1"/>
          </p:cNvSpPr>
          <p:nvPr>
            <p:ph type="subTitle" idx="1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25"/>
          <p:cNvSpPr txBox="1">
            <a:spLocks noGrp="1"/>
          </p:cNvSpPr>
          <p:nvPr>
            <p:ph type="title" idx="2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" name="Google Shape;1049;p25"/>
          <p:cNvSpPr txBox="1">
            <a:spLocks noGrp="1"/>
          </p:cNvSpPr>
          <p:nvPr>
            <p:ph type="subTitle" idx="3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5"/>
          <p:cNvSpPr txBox="1">
            <a:spLocks noGrp="1"/>
          </p:cNvSpPr>
          <p:nvPr>
            <p:ph type="title" idx="4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1" name="Google Shape;1051;p25"/>
          <p:cNvSpPr txBox="1">
            <a:spLocks noGrp="1"/>
          </p:cNvSpPr>
          <p:nvPr>
            <p:ph type="subTitle" idx="5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5"/>
          <p:cNvSpPr txBox="1">
            <a:spLocks noGrp="1"/>
          </p:cNvSpPr>
          <p:nvPr>
            <p:ph type="title" idx="6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3" name="Google Shape;1053;p25"/>
          <p:cNvSpPr txBox="1">
            <a:spLocks noGrp="1"/>
          </p:cNvSpPr>
          <p:nvPr>
            <p:ph type="subTitle" idx="7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5"/>
          <p:cNvSpPr txBox="1">
            <a:spLocks noGrp="1"/>
          </p:cNvSpPr>
          <p:nvPr>
            <p:ph type="title" idx="8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" name="Google Shape;1055;p25"/>
          <p:cNvSpPr txBox="1">
            <a:spLocks noGrp="1"/>
          </p:cNvSpPr>
          <p:nvPr>
            <p:ph type="subTitle" idx="9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5"/>
          <p:cNvSpPr txBox="1">
            <a:spLocks noGrp="1"/>
          </p:cNvSpPr>
          <p:nvPr>
            <p:ph type="title" idx="13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7" name="Google Shape;1057;p25"/>
          <p:cNvSpPr txBox="1">
            <a:spLocks noGrp="1"/>
          </p:cNvSpPr>
          <p:nvPr>
            <p:ph type="subTitle" idx="14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25"/>
          <p:cNvSpPr txBox="1">
            <a:spLocks noGrp="1"/>
          </p:cNvSpPr>
          <p:nvPr>
            <p:ph type="title" idx="1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59" name="Google Shape;1059;p2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060" name="Google Shape;1060;p2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25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068" name="Google Shape;1068;p25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069" name="Google Shape;1069;p25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0" name="Google Shape;1070;p25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71" name="Google Shape;1071;p25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5" name="Google Shape;1075;p25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076" name="Google Shape;1076;p25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8" name="Google Shape;1088;p25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089" name="Google Shape;1089;p2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4" name="Google Shape;1094;p25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095" name="Google Shape;1095;p2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25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101" name="Google Shape;1101;p2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058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49053" y="4565252"/>
            <a:ext cx="631910" cy="457789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8566487" y="4536452"/>
            <a:ext cx="482553" cy="515376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49052" y="264134"/>
            <a:ext cx="232368" cy="973684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7173812" y="193699"/>
            <a:ext cx="609540" cy="583574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>
            <a:spLocks noGrp="1"/>
          </p:cNvSpPr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62" name="Google Shape;262;p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263" name="Google Shape;263;p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271" name="Google Shape;271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276" name="Google Shape;276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8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281" name="Google Shape;281;p8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285" name="Google Shape;285;p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1" name="Google Shape;291;p8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292" name="Google Shape;292;p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8"/>
          <p:cNvGrpSpPr/>
          <p:nvPr/>
        </p:nvGrpSpPr>
        <p:grpSpPr>
          <a:xfrm>
            <a:off x="4081928" y="4515327"/>
            <a:ext cx="631910" cy="457789"/>
            <a:chOff x="855125" y="679497"/>
            <a:chExt cx="254310" cy="184228"/>
          </a:xfrm>
        </p:grpSpPr>
        <p:sp>
          <p:nvSpPr>
            <p:cNvPr id="305" name="Google Shape;305;p8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>
            <a:spLocks noGrp="1"/>
          </p:cNvSpPr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9"/>
          <p:cNvSpPr txBox="1">
            <a:spLocks noGrp="1"/>
          </p:cNvSpPr>
          <p:nvPr>
            <p:ph type="subTitle" idx="1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1" name="Google Shape;311;p9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>
            <a:spLocks noGrp="1"/>
          </p:cNvSpPr>
          <p:nvPr>
            <p:ph type="title" hasCustomPrompt="1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>
            <a:spLocks noGrp="1"/>
          </p:cNvSpPr>
          <p:nvPr>
            <p:ph type="subTitle" idx="1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82" name="Google Shape;382;p11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706662" y="4516977"/>
            <a:ext cx="456233" cy="335252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196508" y="2739893"/>
            <a:ext cx="232368" cy="974453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4713835" y="193704"/>
            <a:ext cx="3968914" cy="109268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avLst/>
              <a:gdLst/>
              <a:ahLst/>
              <a:cxnLst/>
              <a:rect l="l" t="t" r="r" b="b"/>
              <a:pathLst>
                <a:path w="2670" h="2636" extrusionOk="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avLst/>
              <a:gdLst/>
              <a:ahLst/>
              <a:cxnLst/>
              <a:rect l="l" t="t" r="r" b="b"/>
              <a:pathLst>
                <a:path w="6372" h="5405" extrusionOk="0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2574719" y="4105346"/>
            <a:ext cx="2873149" cy="840725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avLst/>
              <a:gdLst/>
              <a:ahLst/>
              <a:cxnLst/>
              <a:rect l="l" t="t" r="r" b="b"/>
              <a:pathLst>
                <a:path w="5372" h="4704" extrusionOk="0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avLst/>
              <a:gdLst/>
              <a:ahLst/>
              <a:cxnLst/>
              <a:rect l="l" t="t" r="r" b="b"/>
              <a:pathLst>
                <a:path w="4504" h="3942" extrusionOk="0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avLst/>
              <a:gdLst/>
              <a:ahLst/>
              <a:cxnLst/>
              <a:rect l="l" t="t" r="r" b="b"/>
              <a:pathLst>
                <a:path w="4371" h="12607" extrusionOk="0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avLst/>
              <a:gdLst/>
              <a:ahLst/>
              <a:cxnLst/>
              <a:rect l="l" t="t" r="r" b="b"/>
              <a:pathLst>
                <a:path w="4771" h="4242" extrusionOk="0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avLst/>
              <a:gdLst/>
              <a:ahLst/>
              <a:cxnLst/>
              <a:rect l="l" t="t" r="r" b="b"/>
              <a:pathLst>
                <a:path w="434" h="5772" extrusionOk="0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avLst/>
              <a:gdLst/>
              <a:ahLst/>
              <a:cxnLst/>
              <a:rect l="l" t="t" r="r" b="b"/>
              <a:pathLst>
                <a:path w="5739" h="435" extrusionOk="0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avLst/>
              <a:gdLst/>
              <a:ahLst/>
              <a:cxnLst/>
              <a:rect l="l" t="t" r="r" b="b"/>
              <a:pathLst>
                <a:path w="4232" h="4310" extrusionOk="0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>
            <a:spLocks noGrp="1"/>
          </p:cNvSpPr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3" name="Google Shape;543;p15"/>
          <p:cNvSpPr txBox="1">
            <a:spLocks noGrp="1"/>
          </p:cNvSpPr>
          <p:nvPr>
            <p:ph type="subTitle" idx="1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544" name="Google Shape;544;p1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1740175" y="258921"/>
            <a:ext cx="535664" cy="317725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16552" y="304484"/>
            <a:ext cx="232368" cy="973684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381800" y="4615043"/>
            <a:ext cx="415595" cy="271553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3598396" y="4410499"/>
            <a:ext cx="354818" cy="402747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61" r:id="rId9"/>
    <p:sldLayoutId id="2147483663" r:id="rId10"/>
    <p:sldLayoutId id="2147483664" r:id="rId11"/>
    <p:sldLayoutId id="2147483666" r:id="rId12"/>
    <p:sldLayoutId id="2147483671" r:id="rId13"/>
    <p:sldLayoutId id="2147483675" r:id="rId14"/>
    <p:sldLayoutId id="2147483676" r:id="rId15"/>
    <p:sldLayoutId id="2147483677" r:id="rId16"/>
    <p:sldLayoutId id="214748368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0742" y="1024295"/>
            <a:ext cx="80402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1000"/>
              </a:spcBef>
            </a:pPr>
            <a:r>
              <a:rPr lang="en-US" b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‘</a:t>
            </a:r>
            <a:r>
              <a:rPr lang="en-US" sz="2800" b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An Efficient Novel Approach for Detection of Fuel Monitoring System through </a:t>
            </a:r>
            <a:r>
              <a:rPr lang="en-US" sz="2800" b="1" dirty="0" err="1">
                <a:solidFill>
                  <a:schemeClr val="accent5">
                    <a:lumMod val="25000"/>
                  </a:schemeClr>
                </a:solidFill>
                <a:latin typeface="+mj-lt"/>
              </a:rPr>
              <a:t>IoT</a:t>
            </a:r>
            <a:r>
              <a:rPr lang="en-US" sz="2800" b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 Sensors for a Sustainable Environment’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26268" y="2734211"/>
            <a:ext cx="6386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j-lt"/>
              </a:rPr>
              <a:t>Published in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+mj-lt"/>
              </a:rPr>
              <a:t>ICMPC 2023, E3S Web of Conferences(2023)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650">
        <p15:prstTrans prst="drape"/>
      </p:transition>
    </mc:Choice>
    <mc:Fallback xmlns="">
      <p:transition spd="slow" advTm="265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75;p38">
            <a:extLst>
              <a:ext uri="{FF2B5EF4-FFF2-40B4-BE49-F238E27FC236}">
                <a16:creationId xmlns:a16="http://schemas.microsoft.com/office/drawing/2014/main" id="{4CC8DCFD-2117-821C-567D-FB53E09533E3}"/>
              </a:ext>
            </a:extLst>
          </p:cNvPr>
          <p:cNvSpPr txBox="1">
            <a:spLocks/>
          </p:cNvSpPr>
          <p:nvPr/>
        </p:nvSpPr>
        <p:spPr>
          <a:xfrm>
            <a:off x="3048085" y="914347"/>
            <a:ext cx="4695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"/>
              <a:buNone/>
              <a:defRPr sz="45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C960E-6D1E-FD57-BE69-3315AC8C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03" y="1009599"/>
            <a:ext cx="1843290" cy="122886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1B5328-0D3F-3029-80DE-7C3F5A9C0575}"/>
              </a:ext>
            </a:extLst>
          </p:cNvPr>
          <p:cNvSpPr txBox="1"/>
          <p:nvPr/>
        </p:nvSpPr>
        <p:spPr>
          <a:xfrm>
            <a:off x="774304" y="2287550"/>
            <a:ext cx="1839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Gismo VII(Esp8266)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8034EB-6FD6-BFA4-A251-8621B1200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86" y="3034292"/>
            <a:ext cx="1724104" cy="875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783053-BFDF-96FF-9B51-71BB61384FA5}"/>
              </a:ext>
            </a:extLst>
          </p:cNvPr>
          <p:cNvSpPr txBox="1"/>
          <p:nvPr/>
        </p:nvSpPr>
        <p:spPr>
          <a:xfrm>
            <a:off x="545423" y="4111445"/>
            <a:ext cx="1586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Ultrasonic Sensor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7780BC-4EB2-5FBC-0EA6-0E67955BA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387" y="1726634"/>
            <a:ext cx="1640806" cy="11498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3F988F-FBA0-EC1D-86DE-D365BE5FC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997589" y="3077404"/>
            <a:ext cx="1148821" cy="6992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74287F-318E-65B7-E0B0-30F4DE8A60F4}"/>
              </a:ext>
            </a:extLst>
          </p:cNvPr>
          <p:cNvSpPr txBox="1"/>
          <p:nvPr/>
        </p:nvSpPr>
        <p:spPr>
          <a:xfrm>
            <a:off x="3971004" y="4013229"/>
            <a:ext cx="152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Buzzer Sensor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DC8B5C-D571-6B19-9281-A9E6A9E29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905" y="1019325"/>
            <a:ext cx="1859588" cy="10907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9C510A-C5AD-5F75-CCF6-FDC9FD101AC9}"/>
              </a:ext>
            </a:extLst>
          </p:cNvPr>
          <p:cNvSpPr txBox="1"/>
          <p:nvPr/>
        </p:nvSpPr>
        <p:spPr>
          <a:xfrm>
            <a:off x="7110699" y="2876670"/>
            <a:ext cx="1861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Module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B1E9B3-0A85-1FC6-D015-CAE296EFC555}"/>
              </a:ext>
            </a:extLst>
          </p:cNvPr>
          <p:cNvSpPr txBox="1"/>
          <p:nvPr/>
        </p:nvSpPr>
        <p:spPr>
          <a:xfrm>
            <a:off x="3966677" y="2149417"/>
            <a:ext cx="1320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LCD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A0CD89-D637-5101-6E15-AD029302B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6304" y="3327075"/>
            <a:ext cx="1528790" cy="10301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6A3EE0-6F3A-4D79-F8F9-52F5F3EC768B}"/>
              </a:ext>
            </a:extLst>
          </p:cNvPr>
          <p:cNvSpPr txBox="1"/>
          <p:nvPr/>
        </p:nvSpPr>
        <p:spPr>
          <a:xfrm>
            <a:off x="6512835" y="4359434"/>
            <a:ext cx="152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GPS Module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C0C854-8C48-1A4E-7B6E-1DCEBA59043C}"/>
              </a:ext>
            </a:extLst>
          </p:cNvPr>
          <p:cNvSpPr/>
          <p:nvPr/>
        </p:nvSpPr>
        <p:spPr>
          <a:xfrm>
            <a:off x="5925651" y="961113"/>
            <a:ext cx="2676196" cy="65819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Wi-Fi + GSM → IOTA Network →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ThingSpeak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(Cloud)</a:t>
            </a:r>
          </a:p>
          <a:p>
            <a:pPr algn="ctr"/>
            <a:endPara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7A2D1-F29E-0449-C97F-B92ECD9D0F8C}"/>
              </a:ext>
            </a:extLst>
          </p:cNvPr>
          <p:cNvSpPr txBox="1"/>
          <p:nvPr/>
        </p:nvSpPr>
        <p:spPr>
          <a:xfrm>
            <a:off x="60332" y="165368"/>
            <a:ext cx="913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                                                           </a:t>
            </a:r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PROPOSED DESIGN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We are going to build a Fuel Theft Detection and Monitoring System that can check the fuel level and send the information online.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2E39D-C589-FCCE-31C8-A4C54E7E73E8}"/>
              </a:ext>
            </a:extLst>
          </p:cNvPr>
          <p:cNvSpPr txBox="1"/>
          <p:nvPr/>
        </p:nvSpPr>
        <p:spPr>
          <a:xfrm>
            <a:off x="260834" y="4631000"/>
            <a:ext cx="8732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 web-based dashboard will show the data live, so users can check fuel status anytime.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0">
        <p14:flip dir="r"/>
      </p:transition>
    </mc:Choice>
    <mc:Fallback xmlns="">
      <p:transition spd="slow" advTm="4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6">
                <a:lumMod val="20000"/>
                <a:lumOff val="80000"/>
              </a:schemeClr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93D77E-34CB-4DD7-5E30-D5FE0B7624F4}"/>
              </a:ext>
            </a:extLst>
          </p:cNvPr>
          <p:cNvSpPr txBox="1"/>
          <p:nvPr/>
        </p:nvSpPr>
        <p:spPr>
          <a:xfrm>
            <a:off x="80010" y="91440"/>
            <a:ext cx="90639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                                                   </a:t>
            </a:r>
            <a:r>
              <a:rPr lang="en-US" sz="1800" b="1" dirty="0">
                <a:solidFill>
                  <a:srgbClr val="FF0000"/>
                </a:solidFill>
              </a:rPr>
              <a:t>PROPOSED DESIGN</a:t>
            </a:r>
          </a:p>
          <a:p>
            <a:r>
              <a:rPr lang="en-US" sz="1600" dirty="0"/>
              <a:t>To detect if any fuel is being stolen and to keep track of fuel levels in real time using internet and mobile technology.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 err="1"/>
              <a:t>ThingSpeak</a:t>
            </a:r>
            <a:r>
              <a:rPr lang="en-US" sz="1600" dirty="0"/>
              <a:t> is a </a:t>
            </a:r>
            <a:r>
              <a:rPr lang="en-US" sz="1600" b="1" dirty="0"/>
              <a:t>cloud-based platform</a:t>
            </a:r>
            <a:r>
              <a:rPr lang="en-US" sz="1600" dirty="0"/>
              <a:t> used in IoT to collect, store, analyze, and display data from sensors and </a:t>
            </a:r>
            <a:r>
              <a:rPr lang="en-US" sz="1600" dirty="0" err="1"/>
              <a:t>devices.IoT</a:t>
            </a:r>
            <a:r>
              <a:rPr lang="en-US" sz="1600" dirty="0"/>
              <a:t> </a:t>
            </a:r>
            <a:r>
              <a:rPr lang="en-US" sz="1600" b="1" dirty="0"/>
              <a:t>developers and researchers</a:t>
            </a:r>
            <a:r>
              <a:rPr lang="en-US" sz="1600" dirty="0"/>
              <a:t> use </a:t>
            </a:r>
            <a:r>
              <a:rPr lang="en-US" sz="1600" dirty="0" err="1"/>
              <a:t>ThingSpeak</a:t>
            </a:r>
            <a:r>
              <a:rPr lang="en-US" sz="1600" dirty="0"/>
              <a:t> to make smart apps, monitor data in real time, and make better decisions based on sensor data.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Google Shape;1575;p38">
            <a:extLst>
              <a:ext uri="{FF2B5EF4-FFF2-40B4-BE49-F238E27FC236}">
                <a16:creationId xmlns:a16="http://schemas.microsoft.com/office/drawing/2014/main" id="{D9391883-7023-8881-C58B-00BB46502B8D}"/>
              </a:ext>
            </a:extLst>
          </p:cNvPr>
          <p:cNvSpPr txBox="1">
            <a:spLocks/>
          </p:cNvSpPr>
          <p:nvPr/>
        </p:nvSpPr>
        <p:spPr>
          <a:xfrm>
            <a:off x="3048085" y="914347"/>
            <a:ext cx="4695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"/>
              <a:buNone/>
              <a:defRPr sz="45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8D93E-D590-B6AF-3C20-DF74EE9D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26" y="1180892"/>
            <a:ext cx="1399385" cy="93292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471FB-6219-4BF1-1B94-2AA042805FD0}"/>
              </a:ext>
            </a:extLst>
          </p:cNvPr>
          <p:cNvSpPr txBox="1"/>
          <p:nvPr/>
        </p:nvSpPr>
        <p:spPr>
          <a:xfrm>
            <a:off x="1401778" y="2115473"/>
            <a:ext cx="1357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Gismo VII(Esp8266)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D9520-D089-DDDB-58AB-2A3CD7A0E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77" y="2733038"/>
            <a:ext cx="1172562" cy="815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60FD8-BBC8-603F-8639-7EBABF59B682}"/>
              </a:ext>
            </a:extLst>
          </p:cNvPr>
          <p:cNvSpPr txBox="1"/>
          <p:nvPr/>
        </p:nvSpPr>
        <p:spPr>
          <a:xfrm>
            <a:off x="851417" y="3550279"/>
            <a:ext cx="1586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Ultrasonic Sensor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CC10AD-7BD2-3BE0-8CEF-B209753B5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723" y="1735611"/>
            <a:ext cx="1399385" cy="98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555E72-5651-1E3A-876D-872FB45E9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742789" y="3393295"/>
            <a:ext cx="1148821" cy="699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315789-B8D4-B6B5-DBC0-182B0EC8C241}"/>
              </a:ext>
            </a:extLst>
          </p:cNvPr>
          <p:cNvSpPr txBox="1"/>
          <p:nvPr/>
        </p:nvSpPr>
        <p:spPr>
          <a:xfrm>
            <a:off x="4892707" y="3458659"/>
            <a:ext cx="152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Buzzer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B72668-9982-1B6A-09AA-EAADBC91C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290" y="788138"/>
            <a:ext cx="1859588" cy="864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8D9DAD-81A3-74BC-ED6A-76D0E2A5E14F}"/>
              </a:ext>
            </a:extLst>
          </p:cNvPr>
          <p:cNvSpPr txBox="1"/>
          <p:nvPr/>
        </p:nvSpPr>
        <p:spPr>
          <a:xfrm>
            <a:off x="6881904" y="2742192"/>
            <a:ext cx="1861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GSM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CDBC1-FCDD-A7A7-B6F2-90E8286FB5A8}"/>
              </a:ext>
            </a:extLst>
          </p:cNvPr>
          <p:cNvSpPr txBox="1"/>
          <p:nvPr/>
        </p:nvSpPr>
        <p:spPr>
          <a:xfrm>
            <a:off x="4536331" y="1715468"/>
            <a:ext cx="1320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LCD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5681CB-E7BD-2E81-E3AD-45D38111B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7381" y="3058084"/>
            <a:ext cx="1148821" cy="77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CBD438-1BCB-6C52-D5E9-0BC44AD645A5}"/>
              </a:ext>
            </a:extLst>
          </p:cNvPr>
          <p:cNvSpPr txBox="1"/>
          <p:nvPr/>
        </p:nvSpPr>
        <p:spPr>
          <a:xfrm>
            <a:off x="7631965" y="3435157"/>
            <a:ext cx="1432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GPS Module</a:t>
            </a:r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AD387A4F-1AB2-0F13-FB37-A014004BA454}"/>
              </a:ext>
            </a:extLst>
          </p:cNvPr>
          <p:cNvSpPr/>
          <p:nvPr/>
        </p:nvSpPr>
        <p:spPr>
          <a:xfrm>
            <a:off x="3046933" y="2121894"/>
            <a:ext cx="2729899" cy="711025"/>
          </a:xfrm>
          <a:prstGeom prst="cloudCallou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C99B0-BEBB-386B-F277-A26A541413E0}"/>
              </a:ext>
            </a:extLst>
          </p:cNvPr>
          <p:cNvSpPr/>
          <p:nvPr/>
        </p:nvSpPr>
        <p:spPr>
          <a:xfrm>
            <a:off x="3777328" y="2308207"/>
            <a:ext cx="1322024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ThingSpeak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C4ACD9-92F8-53D3-8373-273BD51ACFF6}"/>
              </a:ext>
            </a:extLst>
          </p:cNvPr>
          <p:cNvSpPr/>
          <p:nvPr/>
        </p:nvSpPr>
        <p:spPr>
          <a:xfrm>
            <a:off x="2343332" y="2896081"/>
            <a:ext cx="615091" cy="210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02B0E2B-5886-F9E2-F5A9-2ABB1A9D40CF}"/>
              </a:ext>
            </a:extLst>
          </p:cNvPr>
          <p:cNvSpPr/>
          <p:nvPr/>
        </p:nvSpPr>
        <p:spPr>
          <a:xfrm rot="2195751">
            <a:off x="2743662" y="1983582"/>
            <a:ext cx="476640" cy="2472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560B26B-FF5E-6FED-20BB-367F0362824C}"/>
              </a:ext>
            </a:extLst>
          </p:cNvPr>
          <p:cNvSpPr/>
          <p:nvPr/>
        </p:nvSpPr>
        <p:spPr>
          <a:xfrm rot="16200000">
            <a:off x="4154358" y="3017762"/>
            <a:ext cx="463702" cy="220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F0C776C-11A6-4AA1-FE2F-8F87ED3533A7}"/>
              </a:ext>
            </a:extLst>
          </p:cNvPr>
          <p:cNvSpPr/>
          <p:nvPr/>
        </p:nvSpPr>
        <p:spPr>
          <a:xfrm rot="12696424">
            <a:off x="5798747" y="2976089"/>
            <a:ext cx="619671" cy="2590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4B9D73C-50BD-C453-B681-87FE2C774CEA}"/>
              </a:ext>
            </a:extLst>
          </p:cNvPr>
          <p:cNvSpPr/>
          <p:nvPr/>
        </p:nvSpPr>
        <p:spPr>
          <a:xfrm rot="10551671">
            <a:off x="5852753" y="2218170"/>
            <a:ext cx="560225" cy="2562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29B4AC-8B72-E9BD-A09B-F5465E11750E}"/>
              </a:ext>
            </a:extLst>
          </p:cNvPr>
          <p:cNvSpPr/>
          <p:nvPr/>
        </p:nvSpPr>
        <p:spPr>
          <a:xfrm rot="16200000">
            <a:off x="4122458" y="1765238"/>
            <a:ext cx="436384" cy="2482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36FC0FA-2C2D-1C61-9741-C43CC8B6AD16}"/>
              </a:ext>
            </a:extLst>
          </p:cNvPr>
          <p:cNvSpPr/>
          <p:nvPr/>
        </p:nvSpPr>
        <p:spPr>
          <a:xfrm>
            <a:off x="5914340" y="873689"/>
            <a:ext cx="2676196" cy="65819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Wi-Fi + GSM → IOTA Network →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ThingSpeak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(Cloud)</a:t>
            </a:r>
          </a:p>
          <a:p>
            <a:pPr algn="ctr"/>
            <a:endPara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FD5D272F-27EC-529C-0C20-147CCB0E77A2}"/>
              </a:ext>
            </a:extLst>
          </p:cNvPr>
          <p:cNvSpPr/>
          <p:nvPr/>
        </p:nvSpPr>
        <p:spPr>
          <a:xfrm>
            <a:off x="3574619" y="2361448"/>
            <a:ext cx="153418" cy="181454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4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7" name="Google Shape;2607;p58"/>
          <p:cNvGrpSpPr/>
          <p:nvPr/>
        </p:nvGrpSpPr>
        <p:grpSpPr>
          <a:xfrm>
            <a:off x="7103772" y="308937"/>
            <a:ext cx="1131593" cy="1082850"/>
            <a:chOff x="1317586" y="1856572"/>
            <a:chExt cx="749797" cy="717499"/>
          </a:xfrm>
        </p:grpSpPr>
        <p:sp>
          <p:nvSpPr>
            <p:cNvPr id="2608" name="Google Shape;2608;p58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58"/>
          <p:cNvGrpSpPr/>
          <p:nvPr/>
        </p:nvGrpSpPr>
        <p:grpSpPr>
          <a:xfrm>
            <a:off x="7255125" y="3074991"/>
            <a:ext cx="1131593" cy="1082850"/>
            <a:chOff x="1317586" y="1856572"/>
            <a:chExt cx="749797" cy="717499"/>
          </a:xfrm>
        </p:grpSpPr>
        <p:sp>
          <p:nvSpPr>
            <p:cNvPr id="2611" name="Google Shape;2611;p58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7" name="Google Shape;2617;p58"/>
          <p:cNvSpPr txBox="1">
            <a:spLocks noGrp="1"/>
          </p:cNvSpPr>
          <p:nvPr>
            <p:ph type="title" idx="4"/>
          </p:nvPr>
        </p:nvSpPr>
        <p:spPr>
          <a:xfrm>
            <a:off x="1294951" y="0"/>
            <a:ext cx="4046220" cy="689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tx1"/>
                </a:solidFill>
              </a:rPr>
              <a:t>Hardware Prototype</a:t>
            </a:r>
            <a:br>
              <a:rPr lang="en-US" sz="2400" dirty="0">
                <a:solidFill>
                  <a:schemeClr val="tx1"/>
                </a:solidFill>
              </a:rPr>
            </a:br>
            <a:endParaRPr sz="1600" dirty="0">
              <a:solidFill>
                <a:schemeClr val="tx1"/>
              </a:solidFill>
            </a:endParaRPr>
          </a:p>
        </p:txBody>
      </p:sp>
      <p:grpSp>
        <p:nvGrpSpPr>
          <p:cNvPr id="2618" name="Google Shape;2618;p58"/>
          <p:cNvGrpSpPr/>
          <p:nvPr/>
        </p:nvGrpSpPr>
        <p:grpSpPr>
          <a:xfrm>
            <a:off x="7431146" y="641332"/>
            <a:ext cx="417903" cy="418059"/>
            <a:chOff x="4547452" y="3459594"/>
            <a:chExt cx="417903" cy="418059"/>
          </a:xfrm>
        </p:grpSpPr>
        <p:sp>
          <p:nvSpPr>
            <p:cNvPr id="2619" name="Google Shape;2619;p58"/>
            <p:cNvSpPr/>
            <p:nvPr/>
          </p:nvSpPr>
          <p:spPr>
            <a:xfrm>
              <a:off x="4628474" y="3601054"/>
              <a:ext cx="40824" cy="40855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3" y="1"/>
                    <a:pt x="0" y="293"/>
                    <a:pt x="0" y="653"/>
                  </a:cubicBezTo>
                  <a:cubicBezTo>
                    <a:pt x="0" y="1013"/>
                    <a:pt x="293" y="1306"/>
                    <a:pt x="653" y="1306"/>
                  </a:cubicBezTo>
                  <a:cubicBezTo>
                    <a:pt x="1013" y="1306"/>
                    <a:pt x="1305" y="1013"/>
                    <a:pt x="1305" y="653"/>
                  </a:cubicBezTo>
                  <a:cubicBezTo>
                    <a:pt x="1305" y="293"/>
                    <a:pt x="1013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8"/>
            <p:cNvSpPr/>
            <p:nvPr/>
          </p:nvSpPr>
          <p:spPr>
            <a:xfrm>
              <a:off x="4843166" y="3601054"/>
              <a:ext cx="40886" cy="40855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3" y="1"/>
                  </a:moveTo>
                  <a:cubicBezTo>
                    <a:pt x="293" y="1"/>
                    <a:pt x="1" y="293"/>
                    <a:pt x="1" y="653"/>
                  </a:cubicBezTo>
                  <a:cubicBezTo>
                    <a:pt x="1" y="1013"/>
                    <a:pt x="293" y="1306"/>
                    <a:pt x="653" y="1306"/>
                  </a:cubicBezTo>
                  <a:cubicBezTo>
                    <a:pt x="1014" y="1306"/>
                    <a:pt x="1307" y="1013"/>
                    <a:pt x="1307" y="653"/>
                  </a:cubicBezTo>
                  <a:cubicBezTo>
                    <a:pt x="1307" y="293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8"/>
            <p:cNvSpPr/>
            <p:nvPr/>
          </p:nvSpPr>
          <p:spPr>
            <a:xfrm>
              <a:off x="4547452" y="3459594"/>
              <a:ext cx="417903" cy="418059"/>
            </a:xfrm>
            <a:custGeom>
              <a:avLst/>
              <a:gdLst/>
              <a:ahLst/>
              <a:cxnLst/>
              <a:rect l="l" t="t" r="r" b="b"/>
              <a:pathLst>
                <a:path w="13359" h="13364" extrusionOk="0">
                  <a:moveTo>
                    <a:pt x="1578" y="1560"/>
                  </a:moveTo>
                  <a:cubicBezTo>
                    <a:pt x="1679" y="1560"/>
                    <a:pt x="1779" y="1598"/>
                    <a:pt x="1856" y="1674"/>
                  </a:cubicBezTo>
                  <a:cubicBezTo>
                    <a:pt x="2008" y="1827"/>
                    <a:pt x="2008" y="2076"/>
                    <a:pt x="1856" y="2228"/>
                  </a:cubicBezTo>
                  <a:cubicBezTo>
                    <a:pt x="1779" y="2305"/>
                    <a:pt x="1679" y="2343"/>
                    <a:pt x="1579" y="2343"/>
                  </a:cubicBezTo>
                  <a:cubicBezTo>
                    <a:pt x="1479" y="2343"/>
                    <a:pt x="1379" y="2305"/>
                    <a:pt x="1302" y="2228"/>
                  </a:cubicBezTo>
                  <a:cubicBezTo>
                    <a:pt x="1149" y="2076"/>
                    <a:pt x="1149" y="1827"/>
                    <a:pt x="1302" y="1674"/>
                  </a:cubicBezTo>
                  <a:cubicBezTo>
                    <a:pt x="1378" y="1598"/>
                    <a:pt x="1478" y="1560"/>
                    <a:pt x="1578" y="1560"/>
                  </a:cubicBezTo>
                  <a:close/>
                  <a:moveTo>
                    <a:pt x="11789" y="1560"/>
                  </a:moveTo>
                  <a:cubicBezTo>
                    <a:pt x="11889" y="1560"/>
                    <a:pt x="11990" y="1598"/>
                    <a:pt x="12065" y="1674"/>
                  </a:cubicBezTo>
                  <a:cubicBezTo>
                    <a:pt x="12218" y="1827"/>
                    <a:pt x="12218" y="2076"/>
                    <a:pt x="12065" y="2228"/>
                  </a:cubicBezTo>
                  <a:cubicBezTo>
                    <a:pt x="11990" y="2305"/>
                    <a:pt x="11889" y="2343"/>
                    <a:pt x="11789" y="2343"/>
                  </a:cubicBezTo>
                  <a:cubicBezTo>
                    <a:pt x="11689" y="2343"/>
                    <a:pt x="11588" y="2305"/>
                    <a:pt x="11511" y="2228"/>
                  </a:cubicBezTo>
                  <a:cubicBezTo>
                    <a:pt x="11360" y="2076"/>
                    <a:pt x="11360" y="1827"/>
                    <a:pt x="11511" y="1674"/>
                  </a:cubicBezTo>
                  <a:cubicBezTo>
                    <a:pt x="11588" y="1598"/>
                    <a:pt x="11688" y="1560"/>
                    <a:pt x="11789" y="1560"/>
                  </a:cubicBezTo>
                  <a:close/>
                  <a:moveTo>
                    <a:pt x="4884" y="1560"/>
                  </a:moveTo>
                  <a:cubicBezTo>
                    <a:pt x="5100" y="1560"/>
                    <a:pt x="5275" y="1736"/>
                    <a:pt x="5275" y="1951"/>
                  </a:cubicBezTo>
                  <a:cubicBezTo>
                    <a:pt x="5275" y="2169"/>
                    <a:pt x="5099" y="2343"/>
                    <a:pt x="4884" y="2343"/>
                  </a:cubicBezTo>
                  <a:lnTo>
                    <a:pt x="3005" y="2343"/>
                  </a:lnTo>
                  <a:cubicBezTo>
                    <a:pt x="2787" y="2343"/>
                    <a:pt x="2613" y="2167"/>
                    <a:pt x="2613" y="1951"/>
                  </a:cubicBezTo>
                  <a:cubicBezTo>
                    <a:pt x="2613" y="1735"/>
                    <a:pt x="2789" y="1560"/>
                    <a:pt x="3005" y="1560"/>
                  </a:cubicBezTo>
                  <a:close/>
                  <a:moveTo>
                    <a:pt x="10364" y="1560"/>
                  </a:moveTo>
                  <a:cubicBezTo>
                    <a:pt x="10581" y="1560"/>
                    <a:pt x="10755" y="1736"/>
                    <a:pt x="10755" y="1951"/>
                  </a:cubicBezTo>
                  <a:cubicBezTo>
                    <a:pt x="10755" y="2169"/>
                    <a:pt x="10579" y="2343"/>
                    <a:pt x="10364" y="2343"/>
                  </a:cubicBezTo>
                  <a:lnTo>
                    <a:pt x="8380" y="2343"/>
                  </a:lnTo>
                  <a:cubicBezTo>
                    <a:pt x="8162" y="2343"/>
                    <a:pt x="7988" y="2167"/>
                    <a:pt x="7988" y="1951"/>
                  </a:cubicBezTo>
                  <a:cubicBezTo>
                    <a:pt x="7988" y="1735"/>
                    <a:pt x="8164" y="1560"/>
                    <a:pt x="8380" y="1560"/>
                  </a:cubicBezTo>
                  <a:close/>
                  <a:moveTo>
                    <a:pt x="3243" y="3739"/>
                  </a:moveTo>
                  <a:cubicBezTo>
                    <a:pt x="4033" y="3739"/>
                    <a:pt x="4679" y="4382"/>
                    <a:pt x="4679" y="5175"/>
                  </a:cubicBezTo>
                  <a:cubicBezTo>
                    <a:pt x="4679" y="5966"/>
                    <a:pt x="4035" y="6611"/>
                    <a:pt x="3243" y="6611"/>
                  </a:cubicBezTo>
                  <a:cubicBezTo>
                    <a:pt x="2452" y="6611"/>
                    <a:pt x="1807" y="5967"/>
                    <a:pt x="1807" y="5175"/>
                  </a:cubicBezTo>
                  <a:cubicBezTo>
                    <a:pt x="1808" y="4382"/>
                    <a:pt x="2452" y="3739"/>
                    <a:pt x="3243" y="3739"/>
                  </a:cubicBezTo>
                  <a:close/>
                  <a:moveTo>
                    <a:pt x="10106" y="3739"/>
                  </a:moveTo>
                  <a:cubicBezTo>
                    <a:pt x="10898" y="3739"/>
                    <a:pt x="11542" y="4382"/>
                    <a:pt x="11542" y="5175"/>
                  </a:cubicBezTo>
                  <a:cubicBezTo>
                    <a:pt x="11542" y="5966"/>
                    <a:pt x="10899" y="6611"/>
                    <a:pt x="10106" y="6611"/>
                  </a:cubicBezTo>
                  <a:cubicBezTo>
                    <a:pt x="9315" y="6611"/>
                    <a:pt x="8670" y="5967"/>
                    <a:pt x="8670" y="5175"/>
                  </a:cubicBezTo>
                  <a:cubicBezTo>
                    <a:pt x="8672" y="4382"/>
                    <a:pt x="9315" y="3739"/>
                    <a:pt x="10106" y="3739"/>
                  </a:cubicBezTo>
                  <a:close/>
                  <a:moveTo>
                    <a:pt x="4116" y="7177"/>
                  </a:moveTo>
                  <a:cubicBezTo>
                    <a:pt x="4806" y="7177"/>
                    <a:pt x="5367" y="7739"/>
                    <a:pt x="5367" y="8428"/>
                  </a:cubicBezTo>
                  <a:lnTo>
                    <a:pt x="5367" y="9859"/>
                  </a:lnTo>
                  <a:lnTo>
                    <a:pt x="4584" y="9859"/>
                  </a:lnTo>
                  <a:lnTo>
                    <a:pt x="4584" y="8428"/>
                  </a:lnTo>
                  <a:cubicBezTo>
                    <a:pt x="4584" y="8171"/>
                    <a:pt x="4374" y="7960"/>
                    <a:pt x="4116" y="7960"/>
                  </a:cubicBezTo>
                  <a:lnTo>
                    <a:pt x="2371" y="7960"/>
                  </a:lnTo>
                  <a:cubicBezTo>
                    <a:pt x="2113" y="7960"/>
                    <a:pt x="1903" y="8171"/>
                    <a:pt x="1903" y="8428"/>
                  </a:cubicBezTo>
                  <a:lnTo>
                    <a:pt x="1903" y="9859"/>
                  </a:lnTo>
                  <a:lnTo>
                    <a:pt x="1279" y="9859"/>
                  </a:lnTo>
                  <a:cubicBezTo>
                    <a:pt x="1223" y="9859"/>
                    <a:pt x="1169" y="9849"/>
                    <a:pt x="1119" y="9832"/>
                  </a:cubicBezTo>
                  <a:lnTo>
                    <a:pt x="1119" y="8428"/>
                  </a:lnTo>
                  <a:cubicBezTo>
                    <a:pt x="1119" y="7739"/>
                    <a:pt x="1680" y="7177"/>
                    <a:pt x="2371" y="7177"/>
                  </a:cubicBezTo>
                  <a:close/>
                  <a:moveTo>
                    <a:pt x="7084" y="784"/>
                  </a:moveTo>
                  <a:lnTo>
                    <a:pt x="7084" y="9859"/>
                  </a:lnTo>
                  <a:lnTo>
                    <a:pt x="6300" y="9859"/>
                  </a:lnTo>
                  <a:lnTo>
                    <a:pt x="6300" y="784"/>
                  </a:lnTo>
                  <a:close/>
                  <a:moveTo>
                    <a:pt x="10978" y="7177"/>
                  </a:moveTo>
                  <a:cubicBezTo>
                    <a:pt x="11668" y="7177"/>
                    <a:pt x="12230" y="7739"/>
                    <a:pt x="12230" y="8428"/>
                  </a:cubicBezTo>
                  <a:lnTo>
                    <a:pt x="12230" y="9836"/>
                  </a:lnTo>
                  <a:cubicBezTo>
                    <a:pt x="12182" y="9852"/>
                    <a:pt x="12132" y="9859"/>
                    <a:pt x="12080" y="9859"/>
                  </a:cubicBezTo>
                  <a:lnTo>
                    <a:pt x="11447" y="9859"/>
                  </a:lnTo>
                  <a:lnTo>
                    <a:pt x="11447" y="8428"/>
                  </a:lnTo>
                  <a:cubicBezTo>
                    <a:pt x="11447" y="8171"/>
                    <a:pt x="11237" y="7960"/>
                    <a:pt x="10978" y="7960"/>
                  </a:cubicBezTo>
                  <a:lnTo>
                    <a:pt x="9233" y="7960"/>
                  </a:lnTo>
                  <a:cubicBezTo>
                    <a:pt x="8976" y="7960"/>
                    <a:pt x="8765" y="8171"/>
                    <a:pt x="8765" y="8428"/>
                  </a:cubicBezTo>
                  <a:lnTo>
                    <a:pt x="8765" y="9859"/>
                  </a:lnTo>
                  <a:lnTo>
                    <a:pt x="7982" y="9859"/>
                  </a:lnTo>
                  <a:lnTo>
                    <a:pt x="7982" y="8428"/>
                  </a:lnTo>
                  <a:cubicBezTo>
                    <a:pt x="7982" y="7739"/>
                    <a:pt x="8543" y="7177"/>
                    <a:pt x="9233" y="7177"/>
                  </a:cubicBezTo>
                  <a:close/>
                  <a:moveTo>
                    <a:pt x="1279" y="0"/>
                  </a:moveTo>
                  <a:cubicBezTo>
                    <a:pt x="575" y="0"/>
                    <a:pt x="0" y="575"/>
                    <a:pt x="0" y="1279"/>
                  </a:cubicBezTo>
                  <a:lnTo>
                    <a:pt x="0" y="9363"/>
                  </a:lnTo>
                  <a:cubicBezTo>
                    <a:pt x="0" y="10068"/>
                    <a:pt x="575" y="10643"/>
                    <a:pt x="1279" y="10643"/>
                  </a:cubicBezTo>
                  <a:lnTo>
                    <a:pt x="4620" y="10643"/>
                  </a:lnTo>
                  <a:lnTo>
                    <a:pt x="4315" y="12581"/>
                  </a:lnTo>
                  <a:lnTo>
                    <a:pt x="3590" y="12581"/>
                  </a:lnTo>
                  <a:cubicBezTo>
                    <a:pt x="3374" y="12581"/>
                    <a:pt x="3200" y="12757"/>
                    <a:pt x="3200" y="12972"/>
                  </a:cubicBezTo>
                  <a:cubicBezTo>
                    <a:pt x="3200" y="13189"/>
                    <a:pt x="3375" y="13363"/>
                    <a:pt x="3590" y="13363"/>
                  </a:cubicBezTo>
                  <a:lnTo>
                    <a:pt x="9792" y="13363"/>
                  </a:lnTo>
                  <a:cubicBezTo>
                    <a:pt x="10009" y="13363"/>
                    <a:pt x="10183" y="13188"/>
                    <a:pt x="10183" y="12972"/>
                  </a:cubicBezTo>
                  <a:cubicBezTo>
                    <a:pt x="10183" y="12756"/>
                    <a:pt x="10008" y="12581"/>
                    <a:pt x="9792" y="12581"/>
                  </a:cubicBezTo>
                  <a:lnTo>
                    <a:pt x="9018" y="12581"/>
                  </a:lnTo>
                  <a:lnTo>
                    <a:pt x="8745" y="10643"/>
                  </a:lnTo>
                  <a:lnTo>
                    <a:pt x="12079" y="10643"/>
                  </a:lnTo>
                  <a:cubicBezTo>
                    <a:pt x="12783" y="10643"/>
                    <a:pt x="13358" y="10068"/>
                    <a:pt x="13358" y="9363"/>
                  </a:cubicBezTo>
                  <a:lnTo>
                    <a:pt x="13358" y="1279"/>
                  </a:lnTo>
                  <a:cubicBezTo>
                    <a:pt x="13359" y="575"/>
                    <a:pt x="12787" y="0"/>
                    <a:pt x="1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58"/>
          <p:cNvGrpSpPr/>
          <p:nvPr/>
        </p:nvGrpSpPr>
        <p:grpSpPr>
          <a:xfrm>
            <a:off x="7640097" y="3380160"/>
            <a:ext cx="418091" cy="418091"/>
            <a:chOff x="5923288" y="3459625"/>
            <a:chExt cx="418091" cy="418091"/>
          </a:xfrm>
        </p:grpSpPr>
        <p:sp>
          <p:nvSpPr>
            <p:cNvPr id="2623" name="Google Shape;2623;p58"/>
            <p:cNvSpPr/>
            <p:nvPr/>
          </p:nvSpPr>
          <p:spPr>
            <a:xfrm>
              <a:off x="6011629" y="3747393"/>
              <a:ext cx="41919" cy="41919"/>
            </a:xfrm>
            <a:custGeom>
              <a:avLst/>
              <a:gdLst/>
              <a:ahLst/>
              <a:cxnLst/>
              <a:rect l="l" t="t" r="r" b="b"/>
              <a:pathLst>
                <a:path w="1340" h="1340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8"/>
            <p:cNvSpPr/>
            <p:nvPr/>
          </p:nvSpPr>
          <p:spPr>
            <a:xfrm>
              <a:off x="6100472" y="3636747"/>
              <a:ext cx="63722" cy="63722"/>
            </a:xfrm>
            <a:custGeom>
              <a:avLst/>
              <a:gdLst/>
              <a:ahLst/>
              <a:cxnLst/>
              <a:rect l="l" t="t" r="r" b="b"/>
              <a:pathLst>
                <a:path w="2037" h="2037" extrusionOk="0">
                  <a:moveTo>
                    <a:pt x="1019" y="1"/>
                  </a:moveTo>
                  <a:cubicBezTo>
                    <a:pt x="457" y="1"/>
                    <a:pt x="0" y="457"/>
                    <a:pt x="0" y="1019"/>
                  </a:cubicBezTo>
                  <a:cubicBezTo>
                    <a:pt x="0" y="1580"/>
                    <a:pt x="457" y="2037"/>
                    <a:pt x="1019" y="2037"/>
                  </a:cubicBezTo>
                  <a:cubicBezTo>
                    <a:pt x="1580" y="2037"/>
                    <a:pt x="2036" y="1580"/>
                    <a:pt x="2036" y="1019"/>
                  </a:cubicBezTo>
                  <a:cubicBezTo>
                    <a:pt x="2036" y="458"/>
                    <a:pt x="1580" y="1"/>
                    <a:pt x="1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8"/>
            <p:cNvSpPr/>
            <p:nvPr/>
          </p:nvSpPr>
          <p:spPr>
            <a:xfrm>
              <a:off x="5976468" y="3653796"/>
              <a:ext cx="29687" cy="29687"/>
            </a:xfrm>
            <a:custGeom>
              <a:avLst/>
              <a:gdLst/>
              <a:ahLst/>
              <a:cxnLst/>
              <a:rect l="l" t="t" r="r" b="b"/>
              <a:pathLst>
                <a:path w="949" h="949" extrusionOk="0">
                  <a:moveTo>
                    <a:pt x="1" y="0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8"/>
            <p:cNvSpPr/>
            <p:nvPr/>
          </p:nvSpPr>
          <p:spPr>
            <a:xfrm>
              <a:off x="6117521" y="379478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8"/>
            <p:cNvSpPr/>
            <p:nvPr/>
          </p:nvSpPr>
          <p:spPr>
            <a:xfrm>
              <a:off x="6117521" y="3512743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9"/>
                  </a:lnTo>
                  <a:lnTo>
                    <a:pt x="948" y="949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8"/>
            <p:cNvSpPr/>
            <p:nvPr/>
          </p:nvSpPr>
          <p:spPr>
            <a:xfrm>
              <a:off x="6211024" y="3547998"/>
              <a:ext cx="41887" cy="41887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8"/>
            <p:cNvSpPr/>
            <p:nvPr/>
          </p:nvSpPr>
          <p:spPr>
            <a:xfrm>
              <a:off x="6011629" y="3547998"/>
              <a:ext cx="41919" cy="41887"/>
            </a:xfrm>
            <a:custGeom>
              <a:avLst/>
              <a:gdLst/>
              <a:ahLst/>
              <a:cxnLst/>
              <a:rect l="l" t="t" r="r" b="b"/>
              <a:pathLst>
                <a:path w="1340" h="1339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8"/>
            <p:cNvSpPr/>
            <p:nvPr/>
          </p:nvSpPr>
          <p:spPr>
            <a:xfrm>
              <a:off x="6211024" y="3747393"/>
              <a:ext cx="41887" cy="41919"/>
            </a:xfrm>
            <a:custGeom>
              <a:avLst/>
              <a:gdLst/>
              <a:ahLst/>
              <a:cxnLst/>
              <a:rect l="l" t="t" r="r" b="b"/>
              <a:pathLst>
                <a:path w="1339" h="1340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8"/>
            <p:cNvSpPr/>
            <p:nvPr/>
          </p:nvSpPr>
          <p:spPr>
            <a:xfrm>
              <a:off x="5923288" y="3459625"/>
              <a:ext cx="418091" cy="418091"/>
            </a:xfrm>
            <a:custGeom>
              <a:avLst/>
              <a:gdLst/>
              <a:ahLst/>
              <a:cxnLst/>
              <a:rect l="l" t="t" r="r" b="b"/>
              <a:pathLst>
                <a:path w="13365" h="13365" extrusionOk="0">
                  <a:moveTo>
                    <a:pt x="7546" y="917"/>
                  </a:moveTo>
                  <a:cubicBezTo>
                    <a:pt x="7764" y="917"/>
                    <a:pt x="7938" y="1093"/>
                    <a:pt x="7938" y="1308"/>
                  </a:cubicBezTo>
                  <a:lnTo>
                    <a:pt x="7938" y="3040"/>
                  </a:lnTo>
                  <a:cubicBezTo>
                    <a:pt x="7938" y="3256"/>
                    <a:pt x="7762" y="3430"/>
                    <a:pt x="7546" y="3430"/>
                  </a:cubicBezTo>
                  <a:lnTo>
                    <a:pt x="5817" y="3430"/>
                  </a:lnTo>
                  <a:cubicBezTo>
                    <a:pt x="5601" y="3430"/>
                    <a:pt x="5426" y="3255"/>
                    <a:pt x="5426" y="3040"/>
                  </a:cubicBezTo>
                  <a:lnTo>
                    <a:pt x="5426" y="1308"/>
                  </a:lnTo>
                  <a:cubicBezTo>
                    <a:pt x="5426" y="1092"/>
                    <a:pt x="5602" y="917"/>
                    <a:pt x="5817" y="917"/>
                  </a:cubicBezTo>
                  <a:close/>
                  <a:moveTo>
                    <a:pt x="3495" y="1880"/>
                  </a:moveTo>
                  <a:cubicBezTo>
                    <a:pt x="3599" y="1880"/>
                    <a:pt x="3699" y="1921"/>
                    <a:pt x="3772" y="1994"/>
                  </a:cubicBezTo>
                  <a:lnTo>
                    <a:pt x="4995" y="3217"/>
                  </a:lnTo>
                  <a:cubicBezTo>
                    <a:pt x="5068" y="3291"/>
                    <a:pt x="5109" y="3390"/>
                    <a:pt x="5109" y="3494"/>
                  </a:cubicBezTo>
                  <a:cubicBezTo>
                    <a:pt x="5109" y="3599"/>
                    <a:pt x="5068" y="3698"/>
                    <a:pt x="4995" y="3771"/>
                  </a:cubicBezTo>
                  <a:lnTo>
                    <a:pt x="3772" y="4995"/>
                  </a:lnTo>
                  <a:cubicBezTo>
                    <a:pt x="3695" y="5072"/>
                    <a:pt x="3595" y="5109"/>
                    <a:pt x="3495" y="5109"/>
                  </a:cubicBezTo>
                  <a:cubicBezTo>
                    <a:pt x="3395" y="5109"/>
                    <a:pt x="3295" y="5071"/>
                    <a:pt x="3218" y="4995"/>
                  </a:cubicBezTo>
                  <a:lnTo>
                    <a:pt x="1995" y="3771"/>
                  </a:lnTo>
                  <a:cubicBezTo>
                    <a:pt x="1922" y="3698"/>
                    <a:pt x="1881" y="3599"/>
                    <a:pt x="1881" y="3494"/>
                  </a:cubicBezTo>
                  <a:cubicBezTo>
                    <a:pt x="1881" y="3390"/>
                    <a:pt x="1922" y="3291"/>
                    <a:pt x="1995" y="3217"/>
                  </a:cubicBezTo>
                  <a:lnTo>
                    <a:pt x="3218" y="1994"/>
                  </a:lnTo>
                  <a:cubicBezTo>
                    <a:pt x="3292" y="1921"/>
                    <a:pt x="3391" y="1880"/>
                    <a:pt x="3495" y="1880"/>
                  </a:cubicBezTo>
                  <a:close/>
                  <a:moveTo>
                    <a:pt x="9870" y="1880"/>
                  </a:moveTo>
                  <a:cubicBezTo>
                    <a:pt x="9975" y="1880"/>
                    <a:pt x="10074" y="1921"/>
                    <a:pt x="10147" y="1994"/>
                  </a:cubicBezTo>
                  <a:lnTo>
                    <a:pt x="11371" y="3217"/>
                  </a:lnTo>
                  <a:cubicBezTo>
                    <a:pt x="11443" y="3291"/>
                    <a:pt x="11484" y="3390"/>
                    <a:pt x="11484" y="3494"/>
                  </a:cubicBezTo>
                  <a:cubicBezTo>
                    <a:pt x="11484" y="3599"/>
                    <a:pt x="11443" y="3698"/>
                    <a:pt x="11371" y="3771"/>
                  </a:cubicBezTo>
                  <a:lnTo>
                    <a:pt x="10147" y="4995"/>
                  </a:lnTo>
                  <a:cubicBezTo>
                    <a:pt x="10070" y="5072"/>
                    <a:pt x="9970" y="5109"/>
                    <a:pt x="9870" y="5109"/>
                  </a:cubicBezTo>
                  <a:cubicBezTo>
                    <a:pt x="9770" y="5109"/>
                    <a:pt x="9670" y="5071"/>
                    <a:pt x="9593" y="4995"/>
                  </a:cubicBezTo>
                  <a:lnTo>
                    <a:pt x="8370" y="3771"/>
                  </a:lnTo>
                  <a:cubicBezTo>
                    <a:pt x="8216" y="3617"/>
                    <a:pt x="8216" y="3370"/>
                    <a:pt x="8370" y="3217"/>
                  </a:cubicBezTo>
                  <a:lnTo>
                    <a:pt x="9593" y="1994"/>
                  </a:lnTo>
                  <a:cubicBezTo>
                    <a:pt x="9667" y="1921"/>
                    <a:pt x="9766" y="1880"/>
                    <a:pt x="9870" y="1880"/>
                  </a:cubicBezTo>
                  <a:close/>
                  <a:moveTo>
                    <a:pt x="3041" y="5426"/>
                  </a:moveTo>
                  <a:cubicBezTo>
                    <a:pt x="3258" y="5426"/>
                    <a:pt x="3432" y="5601"/>
                    <a:pt x="3432" y="5816"/>
                  </a:cubicBezTo>
                  <a:lnTo>
                    <a:pt x="3432" y="7546"/>
                  </a:lnTo>
                  <a:cubicBezTo>
                    <a:pt x="3432" y="7763"/>
                    <a:pt x="3257" y="7938"/>
                    <a:pt x="3041" y="7938"/>
                  </a:cubicBezTo>
                  <a:lnTo>
                    <a:pt x="1310" y="7938"/>
                  </a:lnTo>
                  <a:cubicBezTo>
                    <a:pt x="1309" y="7938"/>
                    <a:pt x="1308" y="7938"/>
                    <a:pt x="1308" y="7938"/>
                  </a:cubicBezTo>
                  <a:cubicBezTo>
                    <a:pt x="1092" y="7938"/>
                    <a:pt x="919" y="7763"/>
                    <a:pt x="919" y="7546"/>
                  </a:cubicBezTo>
                  <a:lnTo>
                    <a:pt x="919" y="5816"/>
                  </a:lnTo>
                  <a:cubicBezTo>
                    <a:pt x="919" y="5600"/>
                    <a:pt x="1094" y="5426"/>
                    <a:pt x="1310" y="5426"/>
                  </a:cubicBezTo>
                  <a:close/>
                  <a:moveTo>
                    <a:pt x="12055" y="5427"/>
                  </a:moveTo>
                  <a:cubicBezTo>
                    <a:pt x="12272" y="5427"/>
                    <a:pt x="12447" y="5602"/>
                    <a:pt x="12447" y="5817"/>
                  </a:cubicBezTo>
                  <a:lnTo>
                    <a:pt x="12447" y="7548"/>
                  </a:lnTo>
                  <a:cubicBezTo>
                    <a:pt x="12448" y="7763"/>
                    <a:pt x="12272" y="7939"/>
                    <a:pt x="12055" y="7939"/>
                  </a:cubicBezTo>
                  <a:lnTo>
                    <a:pt x="10324" y="7939"/>
                  </a:lnTo>
                  <a:cubicBezTo>
                    <a:pt x="10108" y="7939"/>
                    <a:pt x="9934" y="7763"/>
                    <a:pt x="9934" y="7548"/>
                  </a:cubicBezTo>
                  <a:lnTo>
                    <a:pt x="9934" y="5817"/>
                  </a:lnTo>
                  <a:cubicBezTo>
                    <a:pt x="9934" y="5601"/>
                    <a:pt x="10109" y="5427"/>
                    <a:pt x="10324" y="5427"/>
                  </a:cubicBezTo>
                  <a:close/>
                  <a:moveTo>
                    <a:pt x="6683" y="4879"/>
                  </a:moveTo>
                  <a:cubicBezTo>
                    <a:pt x="7677" y="4879"/>
                    <a:pt x="8484" y="5687"/>
                    <a:pt x="8484" y="6681"/>
                  </a:cubicBezTo>
                  <a:cubicBezTo>
                    <a:pt x="8484" y="7674"/>
                    <a:pt x="7677" y="8482"/>
                    <a:pt x="6683" y="8482"/>
                  </a:cubicBezTo>
                  <a:cubicBezTo>
                    <a:pt x="5689" y="8482"/>
                    <a:pt x="4881" y="7674"/>
                    <a:pt x="4881" y="6681"/>
                  </a:cubicBezTo>
                  <a:cubicBezTo>
                    <a:pt x="4881" y="5687"/>
                    <a:pt x="5689" y="4879"/>
                    <a:pt x="6683" y="4879"/>
                  </a:cubicBezTo>
                  <a:close/>
                  <a:moveTo>
                    <a:pt x="3496" y="8254"/>
                  </a:moveTo>
                  <a:cubicBezTo>
                    <a:pt x="3597" y="8254"/>
                    <a:pt x="3697" y="8292"/>
                    <a:pt x="3774" y="8368"/>
                  </a:cubicBezTo>
                  <a:lnTo>
                    <a:pt x="4996" y="9591"/>
                  </a:lnTo>
                  <a:cubicBezTo>
                    <a:pt x="5069" y="9664"/>
                    <a:pt x="5110" y="9765"/>
                    <a:pt x="5110" y="9868"/>
                  </a:cubicBezTo>
                  <a:cubicBezTo>
                    <a:pt x="5110" y="9972"/>
                    <a:pt x="5069" y="10072"/>
                    <a:pt x="4996" y="10145"/>
                  </a:cubicBezTo>
                  <a:lnTo>
                    <a:pt x="3774" y="11368"/>
                  </a:lnTo>
                  <a:cubicBezTo>
                    <a:pt x="3700" y="11442"/>
                    <a:pt x="3600" y="11483"/>
                    <a:pt x="3497" y="11483"/>
                  </a:cubicBezTo>
                  <a:cubicBezTo>
                    <a:pt x="3392" y="11483"/>
                    <a:pt x="3293" y="11442"/>
                    <a:pt x="3220" y="11368"/>
                  </a:cubicBezTo>
                  <a:lnTo>
                    <a:pt x="1996" y="10145"/>
                  </a:lnTo>
                  <a:cubicBezTo>
                    <a:pt x="1923" y="10072"/>
                    <a:pt x="1882" y="9972"/>
                    <a:pt x="1882" y="9868"/>
                  </a:cubicBezTo>
                  <a:cubicBezTo>
                    <a:pt x="1882" y="9765"/>
                    <a:pt x="1923" y="9664"/>
                    <a:pt x="1996" y="9591"/>
                  </a:cubicBezTo>
                  <a:lnTo>
                    <a:pt x="3220" y="8368"/>
                  </a:lnTo>
                  <a:cubicBezTo>
                    <a:pt x="3296" y="8292"/>
                    <a:pt x="3396" y="8254"/>
                    <a:pt x="3496" y="8254"/>
                  </a:cubicBezTo>
                  <a:close/>
                  <a:moveTo>
                    <a:pt x="9870" y="8254"/>
                  </a:moveTo>
                  <a:cubicBezTo>
                    <a:pt x="9971" y="8254"/>
                    <a:pt x="10071" y="8292"/>
                    <a:pt x="10147" y="8369"/>
                  </a:cubicBezTo>
                  <a:lnTo>
                    <a:pt x="11371" y="9591"/>
                  </a:lnTo>
                  <a:cubicBezTo>
                    <a:pt x="11443" y="9664"/>
                    <a:pt x="11484" y="9765"/>
                    <a:pt x="11484" y="9868"/>
                  </a:cubicBezTo>
                  <a:cubicBezTo>
                    <a:pt x="11486" y="9972"/>
                    <a:pt x="11443" y="10072"/>
                    <a:pt x="11371" y="10145"/>
                  </a:cubicBezTo>
                  <a:lnTo>
                    <a:pt x="10147" y="11368"/>
                  </a:lnTo>
                  <a:cubicBezTo>
                    <a:pt x="10074" y="11442"/>
                    <a:pt x="9975" y="11483"/>
                    <a:pt x="9870" y="11483"/>
                  </a:cubicBezTo>
                  <a:cubicBezTo>
                    <a:pt x="9766" y="11483"/>
                    <a:pt x="9667" y="11442"/>
                    <a:pt x="9593" y="11368"/>
                  </a:cubicBezTo>
                  <a:lnTo>
                    <a:pt x="8370" y="10145"/>
                  </a:lnTo>
                  <a:cubicBezTo>
                    <a:pt x="8217" y="9992"/>
                    <a:pt x="8217" y="9744"/>
                    <a:pt x="8370" y="9591"/>
                  </a:cubicBezTo>
                  <a:lnTo>
                    <a:pt x="9593" y="8369"/>
                  </a:lnTo>
                  <a:cubicBezTo>
                    <a:pt x="9669" y="8292"/>
                    <a:pt x="9770" y="8254"/>
                    <a:pt x="9870" y="8254"/>
                  </a:cubicBezTo>
                  <a:close/>
                  <a:moveTo>
                    <a:pt x="7549" y="9933"/>
                  </a:moveTo>
                  <a:cubicBezTo>
                    <a:pt x="7765" y="9933"/>
                    <a:pt x="7939" y="10108"/>
                    <a:pt x="7939" y="10324"/>
                  </a:cubicBezTo>
                  <a:lnTo>
                    <a:pt x="7939" y="12053"/>
                  </a:lnTo>
                  <a:cubicBezTo>
                    <a:pt x="7939" y="12270"/>
                    <a:pt x="7764" y="12444"/>
                    <a:pt x="7549" y="12444"/>
                  </a:cubicBezTo>
                  <a:lnTo>
                    <a:pt x="5818" y="12444"/>
                  </a:lnTo>
                  <a:cubicBezTo>
                    <a:pt x="5602" y="12444"/>
                    <a:pt x="5427" y="12269"/>
                    <a:pt x="5427" y="12053"/>
                  </a:cubicBezTo>
                  <a:lnTo>
                    <a:pt x="5427" y="10324"/>
                  </a:lnTo>
                  <a:cubicBezTo>
                    <a:pt x="5427" y="10107"/>
                    <a:pt x="5603" y="9933"/>
                    <a:pt x="5818" y="9933"/>
                  </a:cubicBezTo>
                  <a:close/>
                  <a:moveTo>
                    <a:pt x="6683" y="0"/>
                  </a:moveTo>
                  <a:cubicBezTo>
                    <a:pt x="4898" y="0"/>
                    <a:pt x="3220" y="696"/>
                    <a:pt x="1958" y="1957"/>
                  </a:cubicBezTo>
                  <a:cubicBezTo>
                    <a:pt x="696" y="3219"/>
                    <a:pt x="1" y="4897"/>
                    <a:pt x="1" y="6682"/>
                  </a:cubicBezTo>
                  <a:cubicBezTo>
                    <a:pt x="1" y="8467"/>
                    <a:pt x="696" y="10145"/>
                    <a:pt x="1958" y="11407"/>
                  </a:cubicBezTo>
                  <a:cubicBezTo>
                    <a:pt x="3220" y="12669"/>
                    <a:pt x="4898" y="13364"/>
                    <a:pt x="6683" y="13364"/>
                  </a:cubicBezTo>
                  <a:cubicBezTo>
                    <a:pt x="8468" y="13364"/>
                    <a:pt x="10146" y="12669"/>
                    <a:pt x="11408" y="11407"/>
                  </a:cubicBezTo>
                  <a:cubicBezTo>
                    <a:pt x="12669" y="10145"/>
                    <a:pt x="13365" y="8467"/>
                    <a:pt x="13365" y="6682"/>
                  </a:cubicBezTo>
                  <a:cubicBezTo>
                    <a:pt x="13365" y="4897"/>
                    <a:pt x="12670" y="3219"/>
                    <a:pt x="11408" y="1957"/>
                  </a:cubicBezTo>
                  <a:cubicBezTo>
                    <a:pt x="10146" y="696"/>
                    <a:pt x="8468" y="0"/>
                    <a:pt x="6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8"/>
            <p:cNvSpPr/>
            <p:nvPr/>
          </p:nvSpPr>
          <p:spPr>
            <a:xfrm>
              <a:off x="6258511" y="365379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0" y="0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B72F05-94E1-B543-3943-2E48BC246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12" r="4097"/>
          <a:stretch>
            <a:fillRect/>
          </a:stretch>
        </p:blipFill>
        <p:spPr>
          <a:xfrm>
            <a:off x="5849132" y="0"/>
            <a:ext cx="3294868" cy="3026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C5DE2-F870-71B8-9EEE-429160C79C24}"/>
              </a:ext>
            </a:extLst>
          </p:cNvPr>
          <p:cNvSpPr txBox="1"/>
          <p:nvPr/>
        </p:nvSpPr>
        <p:spPr>
          <a:xfrm>
            <a:off x="0" y="496230"/>
            <a:ext cx="57901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Building an IoT circuit for a Fuel Theft Detection and Monitoring involves integrating various components to collect, process, and transmit fuel data.</a:t>
            </a:r>
          </a:p>
          <a:p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Microcontroller :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Acts as the system's brain</a:t>
            </a:r>
            <a:r>
              <a:rPr lang="en-US" sz="1800" b="1" dirty="0">
                <a:solidFill>
                  <a:schemeClr val="tx1"/>
                </a:solidFill>
              </a:rPr>
              <a:t> such as Arduino, Raspberry Pi, or ESP32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Sensors : </a:t>
            </a:r>
            <a:r>
              <a:rPr lang="en-US" sz="1800" dirty="0">
                <a:solidFill>
                  <a:schemeClr val="tx1"/>
                </a:solidFill>
              </a:rPr>
              <a:t>Use sensors like </a:t>
            </a:r>
            <a:r>
              <a:rPr lang="en-US" sz="1800" b="1" dirty="0">
                <a:solidFill>
                  <a:schemeClr val="tx1"/>
                </a:solidFill>
              </a:rPr>
              <a:t>ultrasonic</a:t>
            </a:r>
            <a:r>
              <a:rPr lang="en-US" sz="1800" dirty="0">
                <a:solidFill>
                  <a:schemeClr val="tx1"/>
                </a:solidFill>
              </a:rPr>
              <a:t> or </a:t>
            </a:r>
            <a:r>
              <a:rPr lang="en-US" sz="1800" b="1" dirty="0">
                <a:solidFill>
                  <a:schemeClr val="tx1"/>
                </a:solidFill>
              </a:rPr>
              <a:t>float-level</a:t>
            </a:r>
            <a:r>
              <a:rPr lang="en-US" sz="1800" dirty="0">
                <a:solidFill>
                  <a:schemeClr val="tx1"/>
                </a:solidFill>
              </a:rPr>
              <a:t> to measure fuel level and connect them to the microcontroller.</a:t>
            </a:r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F8151-03FB-8150-9814-C603714F8EDE}"/>
              </a:ext>
            </a:extLst>
          </p:cNvPr>
          <p:cNvSpPr txBox="1"/>
          <p:nvPr/>
        </p:nvSpPr>
        <p:spPr>
          <a:xfrm>
            <a:off x="0" y="3026940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Power Supply :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Provide stable power using </a:t>
            </a:r>
            <a:r>
              <a:rPr lang="en-US" sz="1800" b="1" dirty="0">
                <a:solidFill>
                  <a:schemeClr val="tx1"/>
                </a:solidFill>
              </a:rPr>
              <a:t>batteries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     solar panels</a:t>
            </a:r>
            <a:r>
              <a:rPr lang="en-US" sz="1800" dirty="0">
                <a:solidFill>
                  <a:schemeClr val="tx1"/>
                </a:solidFill>
              </a:rPr>
              <a:t>, or both.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Storage and Transmission :  </a:t>
            </a:r>
            <a:r>
              <a:rPr lang="en-US" sz="1800" dirty="0">
                <a:solidFill>
                  <a:schemeClr val="tx1"/>
                </a:solidFill>
              </a:rPr>
              <a:t>Store the data locally or </a:t>
            </a:r>
            <a:r>
              <a:rPr lang="en-US" sz="1800" b="1" dirty="0">
                <a:solidFill>
                  <a:schemeClr val="tx1"/>
                </a:solidFill>
              </a:rPr>
              <a:t>send 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     it to the cloud</a:t>
            </a:r>
            <a:r>
              <a:rPr lang="en-US" sz="1800" dirty="0">
                <a:solidFill>
                  <a:schemeClr val="tx1"/>
                </a:solidFill>
              </a:rPr>
              <a:t> using communication protocols.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Programming and Firmware : </a:t>
            </a:r>
            <a:r>
              <a:rPr lang="en-US" sz="1800" dirty="0">
                <a:solidFill>
                  <a:schemeClr val="tx1"/>
                </a:solidFill>
              </a:rPr>
              <a:t>Write code (firmware) to read, process, and transmit data from sensors using suitable languages like C/C++ or </a:t>
            </a:r>
            <a:r>
              <a:rPr lang="en-US" sz="1800" dirty="0" err="1">
                <a:solidFill>
                  <a:schemeClr val="tx1"/>
                </a:solidFill>
              </a:rPr>
              <a:t>MicroPython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"/>
    </mc:Choice>
    <mc:Fallback xmlns="">
      <p:transition advTm="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E8D617-2524-8354-5937-0DD873880712}"/>
              </a:ext>
            </a:extLst>
          </p:cNvPr>
          <p:cNvSpPr txBox="1"/>
          <p:nvPr/>
        </p:nvSpPr>
        <p:spPr>
          <a:xfrm>
            <a:off x="2403467" y="0"/>
            <a:ext cx="3877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Stepwise Procedure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7890B-AA82-44A4-CA35-D333517F42FE}"/>
              </a:ext>
            </a:extLst>
          </p:cNvPr>
          <p:cNvSpPr txBox="1"/>
          <p:nvPr/>
        </p:nvSpPr>
        <p:spPr>
          <a:xfrm>
            <a:off x="0" y="477053"/>
            <a:ext cx="89236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The proposed system follows the following step to complete the tasks: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Step 1: Ultrasonic Sensor collect Fuel data by measuring fuel level and</a:t>
            </a:r>
          </a:p>
          <a:p>
            <a:r>
              <a:rPr lang="en-US" sz="16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transforming the data into fuel capacity, </a:t>
            </a:r>
            <a:r>
              <a:rPr lang="en-US" sz="1600" b="1" dirty="0">
                <a:solidFill>
                  <a:schemeClr val="tx1"/>
                </a:solidFill>
              </a:rPr>
              <a:t>Assuming the total travel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 distance is 2d and time taken is t, using the formula: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                                  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2*𝑑 = 𝑡 ∗ </a:t>
            </a:r>
            <a:r>
              <a:rPr lang="en-US" sz="1600" b="1" dirty="0">
                <a:solidFill>
                  <a:schemeClr val="tx1"/>
                </a:solidFill>
              </a:rPr>
              <a:t>340</a:t>
            </a:r>
            <a:r>
              <a:rPr lang="en-US" sz="16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      [The speed of ultrasonic wave in air is 340 m/s]</a:t>
            </a: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Fuel Height Calculation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Let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H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be the distance from the sensor to the tank bottom.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Then fuel level </a:t>
            </a:r>
          </a:p>
          <a:p>
            <a:r>
              <a:rPr lang="en-US" sz="1600" b="1" dirty="0">
                <a:solidFill>
                  <a:schemeClr val="tx1"/>
                </a:solidFill>
                <a:latin typeface="+mn-lt"/>
              </a:rPr>
              <a:t>                              h = H - 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  <a:endParaRPr lang="en-US" sz="1600" b="1" dirty="0">
              <a:solidFill>
                <a:schemeClr val="tx1"/>
              </a:solidFill>
              <a:latin typeface="+mn-lt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+mn-lt"/>
              </a:rPr>
              <a:t>The value of ‘h’ is continuously monitored. </a:t>
            </a:r>
          </a:p>
          <a:p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+mn-lt"/>
              </a:rPr>
              <a:t>Detecting Fuel Theft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 Measure fuel level at two times h₁ at t₁, and h₂ at t₂.  Calculate rate of change:</a:t>
            </a:r>
            <a:br>
              <a:rPr lang="en-US" sz="1600" dirty="0">
                <a:solidFill>
                  <a:schemeClr val="tx1"/>
                </a:solidFill>
                <a:latin typeface="+mn-lt"/>
              </a:rPr>
            </a:br>
            <a:r>
              <a:rPr lang="en-US" sz="1600" dirty="0">
                <a:solidFill>
                  <a:schemeClr val="tx1"/>
                </a:solidFill>
                <a:latin typeface="+mn-lt"/>
              </a:rPr>
              <a:t>                     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r = (h₁ − h₂) / (t₁ − t₂)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  <a:latin typeface="+mn-lt"/>
              </a:rPr>
              <a:t>If the 'r' value surpasses this threshold, an alarm will activate, accompanied by the transmission of a message. This message will be facilitated through a micro-controller connected to a GSM modem.</a:t>
            </a:r>
            <a:endParaRPr lang="en-US" sz="1600" b="1" dirty="0">
              <a:solidFill>
                <a:schemeClr val="tx1"/>
              </a:solidFill>
            </a:endParaRP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8320E-BA2C-7239-6D84-F8041A6F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1" y="0"/>
            <a:ext cx="2160269" cy="17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E8F00-1DA8-20BE-07F6-E00D40495905}"/>
              </a:ext>
            </a:extLst>
          </p:cNvPr>
          <p:cNvSpPr txBox="1"/>
          <p:nvPr/>
        </p:nvSpPr>
        <p:spPr>
          <a:xfrm>
            <a:off x="1927951" y="123980"/>
            <a:ext cx="5288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Stepwise Procedure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A880E-3DFD-D1D2-CA60-28E6C145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740" y="1021595"/>
            <a:ext cx="2804380" cy="2586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87D35-F460-E3FF-AA09-DA2183DB6478}"/>
              </a:ext>
            </a:extLst>
          </p:cNvPr>
          <p:cNvSpPr txBox="1"/>
          <p:nvPr/>
        </p:nvSpPr>
        <p:spPr>
          <a:xfrm>
            <a:off x="182880" y="1417588"/>
            <a:ext cx="56921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Step 2: The ESP32 module processes the data and prepares it for transmission.</a:t>
            </a:r>
          </a:p>
          <a:p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Step 3: The ESP32 sends the processed data to Thing speak, the cloud-based platform.</a:t>
            </a:r>
          </a:p>
          <a:p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Step 4: Thing speak stores and organizes the data for easy access.</a:t>
            </a:r>
          </a:p>
          <a:p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Step 5: Users visualize and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analyse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the data through Thing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speak's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user-friendly interface.</a:t>
            </a:r>
          </a:p>
        </p:txBody>
      </p:sp>
    </p:spTree>
    <p:extLst>
      <p:ext uri="{BB962C8B-B14F-4D97-AF65-F5344CB8AC3E}">
        <p14:creationId xmlns:p14="http://schemas.microsoft.com/office/powerpoint/2010/main" val="298668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60DC1-303E-4C90-2807-7C1B2AB6F9F2}"/>
              </a:ext>
            </a:extLst>
          </p:cNvPr>
          <p:cNvSpPr txBox="1"/>
          <p:nvPr/>
        </p:nvSpPr>
        <p:spPr>
          <a:xfrm>
            <a:off x="1250414" y="485211"/>
            <a:ext cx="664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system has some features that make the system unique.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5B7A5-F1A5-6263-DF84-73D636AB01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44" t="4880" r="17550" b="21868"/>
          <a:stretch>
            <a:fillRect/>
          </a:stretch>
        </p:blipFill>
        <p:spPr>
          <a:xfrm>
            <a:off x="181782" y="972287"/>
            <a:ext cx="1353008" cy="115961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BE58F-145B-AC41-F176-396AE15283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13" t="-1092" r="6662" b="5423"/>
          <a:stretch>
            <a:fillRect/>
          </a:stretch>
        </p:blipFill>
        <p:spPr>
          <a:xfrm>
            <a:off x="1657350" y="1668197"/>
            <a:ext cx="2185534" cy="115961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0C13C-62CD-0A5E-3DBD-DF4DCAB245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492" t="1552"/>
          <a:stretch>
            <a:fillRect/>
          </a:stretch>
        </p:blipFill>
        <p:spPr>
          <a:xfrm>
            <a:off x="181781" y="2488509"/>
            <a:ext cx="1331327" cy="140438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F2920-C171-847E-73FC-874FF9468F6E}"/>
              </a:ext>
            </a:extLst>
          </p:cNvPr>
          <p:cNvSpPr txBox="1"/>
          <p:nvPr/>
        </p:nvSpPr>
        <p:spPr>
          <a:xfrm>
            <a:off x="678801" y="2571750"/>
            <a:ext cx="888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Fast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AE58C-C234-E4BE-C930-E9D3E088B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533" y="3611880"/>
            <a:ext cx="2224909" cy="1244248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E6B725A-DE09-7584-B66F-DD12E9C89F14}"/>
              </a:ext>
            </a:extLst>
          </p:cNvPr>
          <p:cNvSpPr/>
          <p:nvPr/>
        </p:nvSpPr>
        <p:spPr>
          <a:xfrm>
            <a:off x="1657350" y="3611880"/>
            <a:ext cx="2026037" cy="474495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Wide Coverage Area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4E1C0C-5323-23D7-2A08-185E989A50F5}"/>
              </a:ext>
            </a:extLst>
          </p:cNvPr>
          <p:cNvSpPr txBox="1"/>
          <p:nvPr/>
        </p:nvSpPr>
        <p:spPr>
          <a:xfrm>
            <a:off x="1534789" y="1032848"/>
            <a:ext cx="737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The full system is cost-effective, with reasonably priced components, making it accessible to a wide range of users.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CE994-366C-7464-A732-BA0F37652EB2}"/>
              </a:ext>
            </a:extLst>
          </p:cNvPr>
          <p:cNvSpPr txBox="1"/>
          <p:nvPr/>
        </p:nvSpPr>
        <p:spPr>
          <a:xfrm>
            <a:off x="3897442" y="1833086"/>
            <a:ext cx="4812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comes with an intuitive and </a:t>
            </a:r>
            <a:r>
              <a:rPr lang="en-US" b="1" dirty="0"/>
              <a:t>user-friendly interface</a:t>
            </a:r>
            <a:r>
              <a:rPr lang="en-US" dirty="0"/>
              <a:t>, ensuring that even non-technical users can quickly grasp.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01DCB-CCF9-6FE4-D423-2779B5D25BA0}"/>
              </a:ext>
            </a:extLst>
          </p:cNvPr>
          <p:cNvSpPr txBox="1"/>
          <p:nvPr/>
        </p:nvSpPr>
        <p:spPr>
          <a:xfrm>
            <a:off x="1567666" y="2944488"/>
            <a:ext cx="757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System exhibits a rapid response time, providing real-time fuel</a:t>
            </a:r>
          </a:p>
          <a:p>
            <a:r>
              <a:rPr lang="en-US" dirty="0"/>
              <a:t>data and updates promptly.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68ED4-D535-821C-1C15-C9F1B857649B}"/>
              </a:ext>
            </a:extLst>
          </p:cNvPr>
          <p:cNvSpPr txBox="1"/>
          <p:nvPr/>
        </p:nvSpPr>
        <p:spPr>
          <a:xfrm>
            <a:off x="4206240" y="3611880"/>
            <a:ext cx="4755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system uses </a:t>
            </a:r>
            <a:r>
              <a:rPr lang="en-US" b="1" dirty="0"/>
              <a:t>internet</a:t>
            </a:r>
            <a:r>
              <a:rPr lang="en-US" dirty="0"/>
              <a:t> and </a:t>
            </a:r>
            <a:r>
              <a:rPr lang="en-US" b="1" dirty="0"/>
              <a:t>SMS network</a:t>
            </a:r>
            <a:r>
              <a:rPr lang="en-US" dirty="0"/>
              <a:t>, it can cover a </a:t>
            </a:r>
            <a:r>
              <a:rPr lang="en-US" b="1" dirty="0"/>
              <a:t>large area</a:t>
            </a:r>
            <a:r>
              <a:rPr lang="en-US" dirty="0"/>
              <a:t>. allowing users to access information remotely from various locations.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6"/>
    </mc:Choice>
    <mc:Fallback xmlns="">
      <p:transition advTm="14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1F4657-844D-A4AA-BCB1-14AA7C011C63}"/>
              </a:ext>
            </a:extLst>
          </p:cNvPr>
          <p:cNvSpPr txBox="1"/>
          <p:nvPr/>
        </p:nvSpPr>
        <p:spPr>
          <a:xfrm>
            <a:off x="3106757" y="143219"/>
            <a:ext cx="2622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7F0EC-BA15-383D-726A-68E8424D3924}"/>
              </a:ext>
            </a:extLst>
          </p:cNvPr>
          <p:cNvSpPr txBox="1"/>
          <p:nvPr/>
        </p:nvSpPr>
        <p:spPr>
          <a:xfrm>
            <a:off x="826264" y="848299"/>
            <a:ext cx="6588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applications where this proposed system used are: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61AA3-0E87-48B9-0F93-D119D16E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9" y="1299083"/>
            <a:ext cx="1948942" cy="1187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EABD0-9E09-3195-D0EF-DA2CD5377587}"/>
              </a:ext>
            </a:extLst>
          </p:cNvPr>
          <p:cNvSpPr txBox="1"/>
          <p:nvPr/>
        </p:nvSpPr>
        <p:spPr>
          <a:xfrm>
            <a:off x="290099" y="2567959"/>
            <a:ext cx="2486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Transportation Industry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D03EF-492A-B525-49BB-DF920E894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30" y="3069145"/>
            <a:ext cx="2085320" cy="1570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0CE558-3509-76AA-B429-7455522DFB94}"/>
              </a:ext>
            </a:extLst>
          </p:cNvPr>
          <p:cNvSpPr txBox="1"/>
          <p:nvPr/>
        </p:nvSpPr>
        <p:spPr>
          <a:xfrm>
            <a:off x="826264" y="4679689"/>
            <a:ext cx="194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Fuel Stations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492F3-4515-37CF-D9C3-032E4F0CD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429" y="1251655"/>
            <a:ext cx="2547725" cy="1577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DE3912-5449-BA1F-4037-45C23B97D909}"/>
              </a:ext>
            </a:extLst>
          </p:cNvPr>
          <p:cNvSpPr txBox="1"/>
          <p:nvPr/>
        </p:nvSpPr>
        <p:spPr>
          <a:xfrm>
            <a:off x="6284983" y="2890924"/>
            <a:ext cx="269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Logistics and Supply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A6EF4-172A-3C4C-85CE-C0F7E615A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652" y="11898"/>
            <a:ext cx="784348" cy="98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A58A5D-244B-6089-FC77-51E1B7A1C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085" y="1296431"/>
            <a:ext cx="2302803" cy="1487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78833-5A6E-189A-8252-DADC8A529DF5}"/>
              </a:ext>
            </a:extLst>
          </p:cNvPr>
          <p:cNvSpPr txBox="1"/>
          <p:nvPr/>
        </p:nvSpPr>
        <p:spPr>
          <a:xfrm>
            <a:off x="3256754" y="2856327"/>
            <a:ext cx="269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Remote Location Monitoring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90591-F019-5A2C-11F7-7C4341901099}"/>
              </a:ext>
            </a:extLst>
          </p:cNvPr>
          <p:cNvSpPr txBox="1"/>
          <p:nvPr/>
        </p:nvSpPr>
        <p:spPr>
          <a:xfrm>
            <a:off x="4866033" y="4084126"/>
            <a:ext cx="31287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Rental Equipment Management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        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Public Transportation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1791">
          <a:extLst>
            <a:ext uri="{FF2B5EF4-FFF2-40B4-BE49-F238E27FC236}">
              <a16:creationId xmlns:a16="http://schemas.microsoft.com/office/drawing/2014/main" id="{93DC91BA-3FE7-069D-9887-3EF40228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42">
            <a:extLst>
              <a:ext uri="{FF2B5EF4-FFF2-40B4-BE49-F238E27FC236}">
                <a16:creationId xmlns:a16="http://schemas.microsoft.com/office/drawing/2014/main" id="{65A6E237-3CC4-B2E9-01C2-44522D649B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0770" y="916382"/>
            <a:ext cx="5028615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Israt Jahan Swarna</a:t>
            </a:r>
            <a:br>
              <a:rPr lang="en" sz="1800" dirty="0"/>
            </a:br>
            <a:r>
              <a:rPr lang="en" sz="1800" dirty="0"/>
              <a:t>ID: </a:t>
            </a:r>
            <a:r>
              <a:rPr lang="en-GB" sz="1800" dirty="0"/>
              <a:t>M240205035</a:t>
            </a:r>
            <a:endParaRPr sz="1800" dirty="0"/>
          </a:p>
        </p:txBody>
      </p:sp>
      <p:sp>
        <p:nvSpPr>
          <p:cNvPr id="1795" name="Google Shape;1795;p42">
            <a:extLst>
              <a:ext uri="{FF2B5EF4-FFF2-40B4-BE49-F238E27FC236}">
                <a16:creationId xmlns:a16="http://schemas.microsoft.com/office/drawing/2014/main" id="{3D0672FA-BD28-3766-B008-486A4FDCBE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4226" y="1921532"/>
            <a:ext cx="4436952" cy="822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ook Antiqua" panose="02040602050305030304" pitchFamily="18" charset="0"/>
              </a:rPr>
              <a:t>Department of Computer Science &amp;  Engineering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ook Antiqua" panose="02040602050305030304" pitchFamily="18" charset="0"/>
              </a:rPr>
              <a:t>                       Jagannath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96" name="Google Shape;1796;p42">
            <a:extLst>
              <a:ext uri="{FF2B5EF4-FFF2-40B4-BE49-F238E27FC236}">
                <a16:creationId xmlns:a16="http://schemas.microsoft.com/office/drawing/2014/main" id="{4490DC09-D770-F032-E562-F1DBD8BF0AB5}"/>
              </a:ext>
            </a:extLst>
          </p:cNvPr>
          <p:cNvGrpSpPr/>
          <p:nvPr/>
        </p:nvGrpSpPr>
        <p:grpSpPr>
          <a:xfrm>
            <a:off x="3137660" y="1566154"/>
            <a:ext cx="518269" cy="328105"/>
            <a:chOff x="783960" y="4261704"/>
            <a:chExt cx="518269" cy="328105"/>
          </a:xfrm>
        </p:grpSpPr>
        <p:sp>
          <p:nvSpPr>
            <p:cNvPr id="1797" name="Google Shape;1797;p42">
              <a:extLst>
                <a:ext uri="{FF2B5EF4-FFF2-40B4-BE49-F238E27FC236}">
                  <a16:creationId xmlns:a16="http://schemas.microsoft.com/office/drawing/2014/main" id="{D046E2F3-BF83-0719-C0DA-C025EA805552}"/>
                </a:ext>
              </a:extLst>
            </p:cNvPr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8" name="Google Shape;1798;p42">
              <a:extLst>
                <a:ext uri="{FF2B5EF4-FFF2-40B4-BE49-F238E27FC236}">
                  <a16:creationId xmlns:a16="http://schemas.microsoft.com/office/drawing/2014/main" id="{4252B457-8D15-2D25-6C37-9DC7ECF7BE10}"/>
                </a:ext>
              </a:extLst>
            </p:cNvPr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99" name="Google Shape;1799;p42">
                <a:extLst>
                  <a:ext uri="{FF2B5EF4-FFF2-40B4-BE49-F238E27FC236}">
                    <a16:creationId xmlns:a16="http://schemas.microsoft.com/office/drawing/2014/main" id="{3F0B6862-2D72-9378-920D-22A785FFD974}"/>
                  </a:ext>
                </a:extLst>
              </p:cNvPr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>
                <a:extLst>
                  <a:ext uri="{FF2B5EF4-FFF2-40B4-BE49-F238E27FC236}">
                    <a16:creationId xmlns:a16="http://schemas.microsoft.com/office/drawing/2014/main" id="{6EF99F98-E0F6-A63C-3785-DC54FB097AE0}"/>
                  </a:ext>
                </a:extLst>
              </p:cNvPr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>
                <a:extLst>
                  <a:ext uri="{FF2B5EF4-FFF2-40B4-BE49-F238E27FC236}">
                    <a16:creationId xmlns:a16="http://schemas.microsoft.com/office/drawing/2014/main" id="{A5223313-25FD-E88D-2654-9F94B0B8A147}"/>
                  </a:ext>
                </a:extLst>
              </p:cNvPr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>
                <a:extLst>
                  <a:ext uri="{FF2B5EF4-FFF2-40B4-BE49-F238E27FC236}">
                    <a16:creationId xmlns:a16="http://schemas.microsoft.com/office/drawing/2014/main" id="{4D41503C-3DC1-0CD2-7A86-C5096BDC0B40}"/>
                  </a:ext>
                </a:extLst>
              </p:cNvPr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3" name="Google Shape;1803;p42">
            <a:extLst>
              <a:ext uri="{FF2B5EF4-FFF2-40B4-BE49-F238E27FC236}">
                <a16:creationId xmlns:a16="http://schemas.microsoft.com/office/drawing/2014/main" id="{CCB53172-D431-5F92-5291-A19B930226FB}"/>
              </a:ext>
            </a:extLst>
          </p:cNvPr>
          <p:cNvGrpSpPr/>
          <p:nvPr/>
        </p:nvGrpSpPr>
        <p:grpSpPr>
          <a:xfrm>
            <a:off x="1384881" y="1818398"/>
            <a:ext cx="518284" cy="375476"/>
            <a:chOff x="855125" y="679497"/>
            <a:chExt cx="254310" cy="184228"/>
          </a:xfrm>
        </p:grpSpPr>
        <p:sp>
          <p:nvSpPr>
            <p:cNvPr id="1804" name="Google Shape;1804;p42">
              <a:extLst>
                <a:ext uri="{FF2B5EF4-FFF2-40B4-BE49-F238E27FC236}">
                  <a16:creationId xmlns:a16="http://schemas.microsoft.com/office/drawing/2014/main" id="{62882471-C400-5148-8D0D-3D038832A82D}"/>
                </a:ext>
              </a:extLst>
            </p:cNvPr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2">
              <a:extLst>
                <a:ext uri="{FF2B5EF4-FFF2-40B4-BE49-F238E27FC236}">
                  <a16:creationId xmlns:a16="http://schemas.microsoft.com/office/drawing/2014/main" id="{093A45D0-9803-48B0-1F92-F9594FA2ED2B}"/>
                </a:ext>
              </a:extLst>
            </p:cNvPr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>
              <a:extLst>
                <a:ext uri="{FF2B5EF4-FFF2-40B4-BE49-F238E27FC236}">
                  <a16:creationId xmlns:a16="http://schemas.microsoft.com/office/drawing/2014/main" id="{8CFDF443-341E-FD8D-7FAC-DD07324F9E83}"/>
                </a:ext>
              </a:extLst>
            </p:cNvPr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7" name="Google Shape;1807;p42">
            <a:extLst>
              <a:ext uri="{FF2B5EF4-FFF2-40B4-BE49-F238E27FC236}">
                <a16:creationId xmlns:a16="http://schemas.microsoft.com/office/drawing/2014/main" id="{9E8BB496-8890-97D6-CE49-702B05B7BA84}"/>
              </a:ext>
            </a:extLst>
          </p:cNvPr>
          <p:cNvSpPr/>
          <p:nvPr/>
        </p:nvSpPr>
        <p:spPr>
          <a:xfrm>
            <a:off x="6501044" y="38225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1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"/>
    </mc:Choice>
    <mc:Fallback xmlns="">
      <p:transition spd="slow" advTm="3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6AABC4-AEA4-AFD0-4453-FF741C294E3F}"/>
              </a:ext>
            </a:extLst>
          </p:cNvPr>
          <p:cNvSpPr txBox="1"/>
          <p:nvPr/>
        </p:nvSpPr>
        <p:spPr>
          <a:xfrm>
            <a:off x="2544896" y="176270"/>
            <a:ext cx="331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RESULTS AND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AB50C-8BEC-52E7-012B-6103B2AA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490" r="19061" b="27818"/>
          <a:stretch>
            <a:fillRect/>
          </a:stretch>
        </p:blipFill>
        <p:spPr>
          <a:xfrm>
            <a:off x="2434211" y="718222"/>
            <a:ext cx="4616584" cy="4249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11978-E554-F44D-9760-0B14A5C1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24936">
            <a:off x="616944" y="208299"/>
            <a:ext cx="1019844" cy="1019844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7002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51"/>
          <p:cNvSpPr txBox="1">
            <a:spLocks noGrp="1"/>
          </p:cNvSpPr>
          <p:nvPr>
            <p:ph type="title"/>
          </p:nvPr>
        </p:nvSpPr>
        <p:spPr>
          <a:xfrm>
            <a:off x="664335" y="533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Advantages of our System</a:t>
            </a:r>
            <a:endParaRPr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"/>
    </mc:Choice>
    <mc:Fallback xmlns="">
      <p:transition spd="slow" advTm="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63;p61"/>
          <p:cNvSpPr txBox="1">
            <a:spLocks/>
          </p:cNvSpPr>
          <p:nvPr/>
        </p:nvSpPr>
        <p:spPr>
          <a:xfrm>
            <a:off x="1182361" y="522522"/>
            <a:ext cx="4357530" cy="2876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b="1" dirty="0">
                <a:solidFill>
                  <a:schemeClr val="accent5">
                    <a:lumMod val="50000"/>
                  </a:schemeClr>
                </a:solidFill>
              </a:rPr>
              <a:t>Submitted to</a:t>
            </a:r>
          </a:p>
        </p:txBody>
      </p:sp>
      <p:sp>
        <p:nvSpPr>
          <p:cNvPr id="3" name="Google Shape;2861;p61"/>
          <p:cNvSpPr txBox="1">
            <a:spLocks/>
          </p:cNvSpPr>
          <p:nvPr/>
        </p:nvSpPr>
        <p:spPr>
          <a:xfrm>
            <a:off x="1681101" y="1063462"/>
            <a:ext cx="3651721" cy="240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b="1" dirty="0">
                <a:solidFill>
                  <a:schemeClr val="tx1"/>
                </a:solidFill>
              </a:rPr>
              <a:t>Dr. Sajeeb Saha</a:t>
            </a:r>
          </a:p>
          <a:p>
            <a:pPr algn="ctr"/>
            <a:r>
              <a:rPr lang="it-IT" sz="2400" dirty="0">
                <a:solidFill>
                  <a:schemeClr val="tx1"/>
                </a:solidFill>
              </a:rPr>
              <a:t>(Associate Professor)</a:t>
            </a:r>
          </a:p>
        </p:txBody>
      </p:sp>
      <p:sp>
        <p:nvSpPr>
          <p:cNvPr id="4" name="Google Shape;2862;p61"/>
          <p:cNvSpPr txBox="1">
            <a:spLocks/>
          </p:cNvSpPr>
          <p:nvPr/>
        </p:nvSpPr>
        <p:spPr>
          <a:xfrm>
            <a:off x="2461029" y="3347945"/>
            <a:ext cx="4424062" cy="330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Department of Computer Science &amp; Engineering 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Jagannath</a:t>
            </a:r>
            <a:r>
              <a:rPr lang="en-US" b="1" dirty="0">
                <a:solidFill>
                  <a:schemeClr val="tx1"/>
                </a:solidFill>
              </a:rPr>
              <a:t>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9725A-654E-DAC2-9051-45EAEF53F4AC}"/>
              </a:ext>
            </a:extLst>
          </p:cNvPr>
          <p:cNvSpPr txBox="1"/>
          <p:nvPr/>
        </p:nvSpPr>
        <p:spPr>
          <a:xfrm>
            <a:off x="3665685" y="4048477"/>
            <a:ext cx="2208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 Internet and 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CSE5201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77" y="76634"/>
            <a:ext cx="3279862" cy="22509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61029" y="2093546"/>
            <a:ext cx="2153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Presented By</a:t>
            </a:r>
          </a:p>
        </p:txBody>
      </p:sp>
      <p:sp>
        <p:nvSpPr>
          <p:cNvPr id="8" name="Google Shape;1794;p42">
            <a:extLst>
              <a:ext uri="{FF2B5EF4-FFF2-40B4-BE49-F238E27FC236}">
                <a16:creationId xmlns:a16="http://schemas.microsoft.com/office/drawing/2014/main" id="{26BB0CA2-B127-9570-9B9D-212706098BB6}"/>
              </a:ext>
            </a:extLst>
          </p:cNvPr>
          <p:cNvSpPr txBox="1">
            <a:spLocks/>
          </p:cNvSpPr>
          <p:nvPr/>
        </p:nvSpPr>
        <p:spPr>
          <a:xfrm>
            <a:off x="3665685" y="2748914"/>
            <a:ext cx="201475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Jerin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Tesnim</a:t>
            </a:r>
            <a:br>
              <a:rPr lang="en-US" sz="18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ID: M240205005</a:t>
            </a:r>
          </a:p>
        </p:txBody>
      </p:sp>
      <p:sp>
        <p:nvSpPr>
          <p:cNvPr id="9" name="Google Shape;1794;p42"/>
          <p:cNvSpPr txBox="1">
            <a:spLocks/>
          </p:cNvSpPr>
          <p:nvPr/>
        </p:nvSpPr>
        <p:spPr>
          <a:xfrm>
            <a:off x="1016450" y="2743834"/>
            <a:ext cx="2111887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 err="1">
                <a:solidFill>
                  <a:schemeClr val="accent5">
                    <a:lumMod val="50000"/>
                  </a:schemeClr>
                </a:solidFill>
              </a:rPr>
              <a:t>Homayra</a:t>
            </a:r>
            <a:br>
              <a:rPr lang="en-GB" sz="18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GB" sz="1800" dirty="0">
                <a:solidFill>
                  <a:schemeClr val="accent5">
                    <a:lumMod val="50000"/>
                  </a:schemeClr>
                </a:solidFill>
              </a:rPr>
              <a:t>ID: M240205013</a:t>
            </a:r>
          </a:p>
        </p:txBody>
      </p:sp>
      <p:sp>
        <p:nvSpPr>
          <p:cNvPr id="10" name="Google Shape;1794;p42">
            <a:extLst>
              <a:ext uri="{FF2B5EF4-FFF2-40B4-BE49-F238E27FC236}">
                <a16:creationId xmlns:a16="http://schemas.microsoft.com/office/drawing/2014/main" id="{65A6E237-3CC4-B2E9-01C2-44522D649B1F}"/>
              </a:ext>
            </a:extLst>
          </p:cNvPr>
          <p:cNvSpPr txBox="1">
            <a:spLocks/>
          </p:cNvSpPr>
          <p:nvPr/>
        </p:nvSpPr>
        <p:spPr>
          <a:xfrm>
            <a:off x="6217783" y="2718722"/>
            <a:ext cx="2533595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v-SE" sz="1800" dirty="0">
                <a:solidFill>
                  <a:schemeClr val="accent5">
                    <a:lumMod val="50000"/>
                  </a:schemeClr>
                </a:solidFill>
              </a:rPr>
              <a:t>Israt Jahan Swarna</a:t>
            </a:r>
            <a:br>
              <a:rPr lang="sv-SE" sz="18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sv-SE" sz="1800" dirty="0">
                <a:solidFill>
                  <a:schemeClr val="accent5">
                    <a:lumMod val="50000"/>
                  </a:schemeClr>
                </a:solidFill>
              </a:rPr>
              <a:t>ID: M240205035</a:t>
            </a:r>
          </a:p>
        </p:txBody>
      </p:sp>
      <p:sp>
        <p:nvSpPr>
          <p:cNvPr id="11" name="Google Shape;2862;p61"/>
          <p:cNvSpPr txBox="1">
            <a:spLocks/>
          </p:cNvSpPr>
          <p:nvPr/>
        </p:nvSpPr>
        <p:spPr>
          <a:xfrm>
            <a:off x="1372772" y="1499831"/>
            <a:ext cx="4424062" cy="330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Department of Computer Science &amp; Engineering 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Jagannath</a:t>
            </a:r>
            <a:r>
              <a:rPr lang="en-US" b="1" dirty="0">
                <a:solidFill>
                  <a:schemeClr val="tx1"/>
                </a:solidFill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7272199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oogle Shape;1752;p40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753" name="Google Shape;1753;p4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55" name="Google Shape;1755;p4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9" name="Google Shape;1759;p40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760" name="Google Shape;1760;p4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0A0EA0E-FAF3-EEB9-E4C5-54BDF89B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606" y="3129169"/>
            <a:ext cx="2362477" cy="191239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58830C-E9B7-6649-270E-55567FBA4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248" y="1242275"/>
            <a:ext cx="3226269" cy="263209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A3378-F74A-FC99-D1DB-90275AA512C2}"/>
              </a:ext>
            </a:extLst>
          </p:cNvPr>
          <p:cNvSpPr txBox="1"/>
          <p:nvPr/>
        </p:nvSpPr>
        <p:spPr>
          <a:xfrm>
            <a:off x="604345" y="883254"/>
            <a:ext cx="3243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422E07C-45B5-D542-F288-5100A3F5C51C}"/>
              </a:ext>
            </a:extLst>
          </p:cNvPr>
          <p:cNvSpPr txBox="1"/>
          <p:nvPr/>
        </p:nvSpPr>
        <p:spPr>
          <a:xfrm>
            <a:off x="1017270" y="468630"/>
            <a:ext cx="3120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ENHANCEMENTS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"/>
    </mc:Choice>
    <mc:Fallback xmlns="">
      <p:transition spd="slow" advTm="3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55"/>
          <p:cNvSpPr txBox="1">
            <a:spLocks noGrp="1"/>
          </p:cNvSpPr>
          <p:nvPr>
            <p:ph type="title"/>
          </p:nvPr>
        </p:nvSpPr>
        <p:spPr>
          <a:xfrm>
            <a:off x="868183" y="688653"/>
            <a:ext cx="6577645" cy="2057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tx1"/>
                </a:solidFill>
              </a:rPr>
              <a:t>Any questions?...</a:t>
            </a:r>
            <a:endParaRPr sz="6600" dirty="0">
              <a:solidFill>
                <a:schemeClr val="tx1"/>
              </a:solidFill>
            </a:endParaRPr>
          </a:p>
        </p:txBody>
      </p:sp>
      <p:sp>
        <p:nvSpPr>
          <p:cNvPr id="2354" name="Google Shape;2354;p55"/>
          <p:cNvSpPr/>
          <p:nvPr/>
        </p:nvSpPr>
        <p:spPr>
          <a:xfrm flipH="1">
            <a:off x="2872985" y="4165977"/>
            <a:ext cx="318558" cy="112522"/>
          </a:xfrm>
          <a:custGeom>
            <a:avLst/>
            <a:gdLst/>
            <a:ahLst/>
            <a:cxnLst/>
            <a:rect l="l" t="t" r="r" b="b"/>
            <a:pathLst>
              <a:path w="14144" h="4996" extrusionOk="0">
                <a:moveTo>
                  <a:pt x="13918" y="0"/>
                </a:moveTo>
                <a:cubicBezTo>
                  <a:pt x="13894" y="0"/>
                  <a:pt x="13869" y="5"/>
                  <a:pt x="13844" y="13"/>
                </a:cubicBezTo>
                <a:lnTo>
                  <a:pt x="167" y="4583"/>
                </a:lnTo>
                <a:cubicBezTo>
                  <a:pt x="101" y="4583"/>
                  <a:pt x="34" y="4616"/>
                  <a:pt x="34" y="4683"/>
                </a:cubicBezTo>
                <a:cubicBezTo>
                  <a:pt x="34" y="4716"/>
                  <a:pt x="1" y="4750"/>
                  <a:pt x="34" y="4850"/>
                </a:cubicBezTo>
                <a:cubicBezTo>
                  <a:pt x="85" y="4952"/>
                  <a:pt x="155" y="4995"/>
                  <a:pt x="230" y="4995"/>
                </a:cubicBezTo>
                <a:cubicBezTo>
                  <a:pt x="254" y="4995"/>
                  <a:pt x="277" y="4991"/>
                  <a:pt x="301" y="4983"/>
                </a:cubicBezTo>
                <a:lnTo>
                  <a:pt x="13977" y="380"/>
                </a:lnTo>
                <a:cubicBezTo>
                  <a:pt x="14111" y="346"/>
                  <a:pt x="14144" y="213"/>
                  <a:pt x="14111" y="113"/>
                </a:cubicBezTo>
                <a:cubicBezTo>
                  <a:pt x="14061" y="38"/>
                  <a:pt x="13992" y="0"/>
                  <a:pt x="13918" y="0"/>
                </a:cubicBezTo>
                <a:close/>
              </a:path>
            </a:pathLst>
          </a:custGeom>
          <a:solidFill>
            <a:srgbClr val="0906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5" name="Google Shape;2355;p55"/>
          <p:cNvGrpSpPr/>
          <p:nvPr/>
        </p:nvGrpSpPr>
        <p:grpSpPr>
          <a:xfrm>
            <a:off x="3814997" y="1402294"/>
            <a:ext cx="5016972" cy="3722975"/>
            <a:chOff x="3814997" y="1420528"/>
            <a:chExt cx="5016972" cy="3722975"/>
          </a:xfrm>
        </p:grpSpPr>
        <p:sp>
          <p:nvSpPr>
            <p:cNvPr id="2359" name="Google Shape;2359;p55"/>
            <p:cNvSpPr/>
            <p:nvPr/>
          </p:nvSpPr>
          <p:spPr>
            <a:xfrm>
              <a:off x="5164400" y="2730108"/>
              <a:ext cx="833197" cy="1374886"/>
            </a:xfrm>
            <a:custGeom>
              <a:avLst/>
              <a:gdLst/>
              <a:ahLst/>
              <a:cxnLst/>
              <a:rect l="l" t="t" r="r" b="b"/>
              <a:pathLst>
                <a:path w="36994" h="61045" extrusionOk="0">
                  <a:moveTo>
                    <a:pt x="5004" y="1"/>
                  </a:moveTo>
                  <a:cubicBezTo>
                    <a:pt x="2268" y="1"/>
                    <a:pt x="0" y="2236"/>
                    <a:pt x="0" y="5004"/>
                  </a:cubicBezTo>
                  <a:lnTo>
                    <a:pt x="0" y="56041"/>
                  </a:lnTo>
                  <a:cubicBezTo>
                    <a:pt x="0" y="58810"/>
                    <a:pt x="2202" y="61045"/>
                    <a:pt x="5004" y="61045"/>
                  </a:cubicBezTo>
                  <a:lnTo>
                    <a:pt x="31990" y="61045"/>
                  </a:lnTo>
                  <a:cubicBezTo>
                    <a:pt x="34792" y="61045"/>
                    <a:pt x="36993" y="58810"/>
                    <a:pt x="36993" y="56008"/>
                  </a:cubicBezTo>
                  <a:lnTo>
                    <a:pt x="36993" y="5004"/>
                  </a:lnTo>
                  <a:cubicBezTo>
                    <a:pt x="36993" y="2269"/>
                    <a:pt x="34792" y="1"/>
                    <a:pt x="3199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5"/>
            <p:cNvSpPr/>
            <p:nvPr/>
          </p:nvSpPr>
          <p:spPr>
            <a:xfrm flipH="1">
              <a:off x="7778539" y="1461114"/>
              <a:ext cx="920359" cy="1311012"/>
            </a:xfrm>
            <a:custGeom>
              <a:avLst/>
              <a:gdLst/>
              <a:ahLst/>
              <a:cxnLst/>
              <a:rect l="l" t="t" r="r" b="b"/>
              <a:pathLst>
                <a:path w="40864" h="58209" extrusionOk="0">
                  <a:moveTo>
                    <a:pt x="3804" y="0"/>
                  </a:moveTo>
                  <a:cubicBezTo>
                    <a:pt x="1702" y="0"/>
                    <a:pt x="1" y="1701"/>
                    <a:pt x="1" y="3803"/>
                  </a:cubicBezTo>
                  <a:lnTo>
                    <a:pt x="1" y="54406"/>
                  </a:lnTo>
                  <a:cubicBezTo>
                    <a:pt x="1" y="56507"/>
                    <a:pt x="1702" y="58209"/>
                    <a:pt x="3804" y="58209"/>
                  </a:cubicBezTo>
                  <a:lnTo>
                    <a:pt x="37061" y="58209"/>
                  </a:lnTo>
                  <a:cubicBezTo>
                    <a:pt x="39195" y="58209"/>
                    <a:pt x="40863" y="56507"/>
                    <a:pt x="40863" y="54406"/>
                  </a:cubicBezTo>
                  <a:lnTo>
                    <a:pt x="40863" y="3803"/>
                  </a:lnTo>
                  <a:cubicBezTo>
                    <a:pt x="40863" y="1701"/>
                    <a:pt x="39162" y="0"/>
                    <a:pt x="3706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5"/>
            <p:cNvSpPr/>
            <p:nvPr/>
          </p:nvSpPr>
          <p:spPr>
            <a:xfrm flipH="1">
              <a:off x="7816106" y="1420528"/>
              <a:ext cx="921103" cy="1311035"/>
            </a:xfrm>
            <a:custGeom>
              <a:avLst/>
              <a:gdLst/>
              <a:ahLst/>
              <a:cxnLst/>
              <a:rect l="l" t="t" r="r" b="b"/>
              <a:pathLst>
                <a:path w="40897" h="58210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4407"/>
                  </a:lnTo>
                  <a:cubicBezTo>
                    <a:pt x="1" y="56508"/>
                    <a:pt x="1702" y="58209"/>
                    <a:pt x="3803" y="58209"/>
                  </a:cubicBezTo>
                  <a:lnTo>
                    <a:pt x="37094" y="58209"/>
                  </a:lnTo>
                  <a:cubicBezTo>
                    <a:pt x="39195" y="58209"/>
                    <a:pt x="40896" y="56508"/>
                    <a:pt x="40863" y="54407"/>
                  </a:cubicBezTo>
                  <a:lnTo>
                    <a:pt x="40863" y="3804"/>
                  </a:lnTo>
                  <a:cubicBezTo>
                    <a:pt x="40863" y="1702"/>
                    <a:pt x="39162" y="1"/>
                    <a:pt x="37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5"/>
            <p:cNvSpPr/>
            <p:nvPr/>
          </p:nvSpPr>
          <p:spPr>
            <a:xfrm flipH="1">
              <a:off x="8249597" y="1615866"/>
              <a:ext cx="388446" cy="653648"/>
            </a:xfrm>
            <a:custGeom>
              <a:avLst/>
              <a:gdLst/>
              <a:ahLst/>
              <a:cxnLst/>
              <a:rect l="l" t="t" r="r" b="b"/>
              <a:pathLst>
                <a:path w="17247" h="29022" extrusionOk="0">
                  <a:moveTo>
                    <a:pt x="3937" y="1"/>
                  </a:moveTo>
                  <a:cubicBezTo>
                    <a:pt x="1769" y="1"/>
                    <a:pt x="1" y="1769"/>
                    <a:pt x="1" y="3937"/>
                  </a:cubicBezTo>
                  <a:lnTo>
                    <a:pt x="1" y="25119"/>
                  </a:lnTo>
                  <a:cubicBezTo>
                    <a:pt x="1" y="27287"/>
                    <a:pt x="1769" y="29022"/>
                    <a:pt x="3937" y="29022"/>
                  </a:cubicBezTo>
                  <a:lnTo>
                    <a:pt x="13310" y="29022"/>
                  </a:lnTo>
                  <a:cubicBezTo>
                    <a:pt x="15478" y="29022"/>
                    <a:pt x="17246" y="27287"/>
                    <a:pt x="17246" y="25119"/>
                  </a:cubicBezTo>
                  <a:lnTo>
                    <a:pt x="17246" y="3937"/>
                  </a:lnTo>
                  <a:cubicBezTo>
                    <a:pt x="17246" y="1769"/>
                    <a:pt x="15478" y="1"/>
                    <a:pt x="1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5"/>
            <p:cNvSpPr/>
            <p:nvPr/>
          </p:nvSpPr>
          <p:spPr>
            <a:xfrm flipH="1">
              <a:off x="8339754" y="1736249"/>
              <a:ext cx="208874" cy="189527"/>
            </a:xfrm>
            <a:custGeom>
              <a:avLst/>
              <a:gdLst/>
              <a:ahLst/>
              <a:cxnLst/>
              <a:rect l="l" t="t" r="r" b="b"/>
              <a:pathLst>
                <a:path w="9274" h="8415" extrusionOk="0">
                  <a:moveTo>
                    <a:pt x="4620" y="0"/>
                  </a:moveTo>
                  <a:cubicBezTo>
                    <a:pt x="2726" y="0"/>
                    <a:pt x="1016" y="1301"/>
                    <a:pt x="534" y="3229"/>
                  </a:cubicBezTo>
                  <a:cubicBezTo>
                    <a:pt x="0" y="5497"/>
                    <a:pt x="1401" y="7765"/>
                    <a:pt x="3670" y="8299"/>
                  </a:cubicBezTo>
                  <a:cubicBezTo>
                    <a:pt x="4001" y="8377"/>
                    <a:pt x="4332" y="8414"/>
                    <a:pt x="4657" y="8414"/>
                  </a:cubicBezTo>
                  <a:cubicBezTo>
                    <a:pt x="6563" y="8414"/>
                    <a:pt x="8284" y="7134"/>
                    <a:pt x="8740" y="5197"/>
                  </a:cubicBezTo>
                  <a:cubicBezTo>
                    <a:pt x="9274" y="2928"/>
                    <a:pt x="7873" y="660"/>
                    <a:pt x="5638" y="126"/>
                  </a:cubicBezTo>
                  <a:cubicBezTo>
                    <a:pt x="5296" y="41"/>
                    <a:pt x="4955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5"/>
            <p:cNvSpPr/>
            <p:nvPr/>
          </p:nvSpPr>
          <p:spPr>
            <a:xfrm flipH="1">
              <a:off x="8249597" y="1974987"/>
              <a:ext cx="388446" cy="295270"/>
            </a:xfrm>
            <a:custGeom>
              <a:avLst/>
              <a:gdLst/>
              <a:ahLst/>
              <a:cxnLst/>
              <a:rect l="l" t="t" r="r" b="b"/>
              <a:pathLst>
                <a:path w="17247" h="13110" extrusionOk="0">
                  <a:moveTo>
                    <a:pt x="8607" y="1"/>
                  </a:moveTo>
                  <a:cubicBezTo>
                    <a:pt x="4804" y="1"/>
                    <a:pt x="1502" y="2102"/>
                    <a:pt x="1" y="5238"/>
                  </a:cubicBezTo>
                  <a:lnTo>
                    <a:pt x="1" y="9207"/>
                  </a:lnTo>
                  <a:cubicBezTo>
                    <a:pt x="1" y="11375"/>
                    <a:pt x="1769" y="13110"/>
                    <a:pt x="3937" y="13110"/>
                  </a:cubicBezTo>
                  <a:lnTo>
                    <a:pt x="13310" y="13110"/>
                  </a:lnTo>
                  <a:cubicBezTo>
                    <a:pt x="15478" y="13110"/>
                    <a:pt x="17246" y="11375"/>
                    <a:pt x="17246" y="9207"/>
                  </a:cubicBezTo>
                  <a:lnTo>
                    <a:pt x="17246" y="5238"/>
                  </a:lnTo>
                  <a:cubicBezTo>
                    <a:pt x="15679" y="2102"/>
                    <a:pt x="12410" y="1"/>
                    <a:pt x="8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5"/>
            <p:cNvSpPr/>
            <p:nvPr/>
          </p:nvSpPr>
          <p:spPr>
            <a:xfrm flipH="1">
              <a:off x="7816106" y="1420528"/>
              <a:ext cx="921103" cy="116486"/>
            </a:xfrm>
            <a:custGeom>
              <a:avLst/>
              <a:gdLst/>
              <a:ahLst/>
              <a:cxnLst/>
              <a:rect l="l" t="t" r="r" b="b"/>
              <a:pathLst>
                <a:path w="40897" h="5172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171"/>
                  </a:lnTo>
                  <a:lnTo>
                    <a:pt x="40863" y="5171"/>
                  </a:lnTo>
                  <a:lnTo>
                    <a:pt x="40863" y="3804"/>
                  </a:lnTo>
                  <a:cubicBezTo>
                    <a:pt x="40896" y="1702"/>
                    <a:pt x="39195" y="1"/>
                    <a:pt x="37094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5"/>
            <p:cNvSpPr/>
            <p:nvPr/>
          </p:nvSpPr>
          <p:spPr>
            <a:xfrm flipH="1">
              <a:off x="8595603" y="1443839"/>
              <a:ext cx="69144" cy="69887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5"/>
            <p:cNvSpPr/>
            <p:nvPr/>
          </p:nvSpPr>
          <p:spPr>
            <a:xfrm flipH="1">
              <a:off x="8465626" y="1443839"/>
              <a:ext cx="69910" cy="69887"/>
            </a:xfrm>
            <a:custGeom>
              <a:avLst/>
              <a:gdLst/>
              <a:ahLst/>
              <a:cxnLst/>
              <a:rect l="l" t="t" r="r" b="b"/>
              <a:pathLst>
                <a:path w="3104" h="3103" extrusionOk="0">
                  <a:moveTo>
                    <a:pt x="1569" y="0"/>
                  </a:moveTo>
                  <a:cubicBezTo>
                    <a:pt x="735" y="0"/>
                    <a:pt x="1" y="734"/>
                    <a:pt x="1" y="1568"/>
                  </a:cubicBezTo>
                  <a:cubicBezTo>
                    <a:pt x="1" y="2402"/>
                    <a:pt x="735" y="3102"/>
                    <a:pt x="1569" y="3102"/>
                  </a:cubicBezTo>
                  <a:cubicBezTo>
                    <a:pt x="2403" y="3102"/>
                    <a:pt x="3103" y="2402"/>
                    <a:pt x="3103" y="1568"/>
                  </a:cubicBezTo>
                  <a:cubicBezTo>
                    <a:pt x="3103" y="734"/>
                    <a:pt x="2403" y="0"/>
                    <a:pt x="156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5"/>
            <p:cNvSpPr/>
            <p:nvPr/>
          </p:nvSpPr>
          <p:spPr>
            <a:xfrm flipH="1">
              <a:off x="8332653" y="1444064"/>
              <a:ext cx="78919" cy="69414"/>
            </a:xfrm>
            <a:custGeom>
              <a:avLst/>
              <a:gdLst/>
              <a:ahLst/>
              <a:cxnLst/>
              <a:rect l="l" t="t" r="r" b="b"/>
              <a:pathLst>
                <a:path w="3504" h="3082" extrusionOk="0">
                  <a:moveTo>
                    <a:pt x="1777" y="0"/>
                  </a:moveTo>
                  <a:cubicBezTo>
                    <a:pt x="1575" y="0"/>
                    <a:pt x="1368" y="40"/>
                    <a:pt x="1168" y="123"/>
                  </a:cubicBezTo>
                  <a:cubicBezTo>
                    <a:pt x="401" y="457"/>
                    <a:pt x="1" y="1358"/>
                    <a:pt x="334" y="2125"/>
                  </a:cubicBezTo>
                  <a:cubicBezTo>
                    <a:pt x="584" y="2725"/>
                    <a:pt x="1154" y="3082"/>
                    <a:pt x="1746" y="3082"/>
                  </a:cubicBezTo>
                  <a:cubicBezTo>
                    <a:pt x="1944" y="3082"/>
                    <a:pt x="2144" y="3042"/>
                    <a:pt x="2336" y="2959"/>
                  </a:cubicBezTo>
                  <a:cubicBezTo>
                    <a:pt x="3136" y="2659"/>
                    <a:pt x="3503" y="1758"/>
                    <a:pt x="3203" y="957"/>
                  </a:cubicBezTo>
                  <a:cubicBezTo>
                    <a:pt x="2953" y="357"/>
                    <a:pt x="2384" y="0"/>
                    <a:pt x="1777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5"/>
            <p:cNvSpPr/>
            <p:nvPr/>
          </p:nvSpPr>
          <p:spPr>
            <a:xfrm flipH="1">
              <a:off x="8260858" y="2382194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5"/>
            <p:cNvSpPr/>
            <p:nvPr/>
          </p:nvSpPr>
          <p:spPr>
            <a:xfrm flipH="1">
              <a:off x="8260858" y="2449041"/>
              <a:ext cx="365901" cy="33851"/>
            </a:xfrm>
            <a:custGeom>
              <a:avLst/>
              <a:gdLst/>
              <a:ahLst/>
              <a:cxnLst/>
              <a:rect l="l" t="t" r="r" b="b"/>
              <a:pathLst>
                <a:path w="16246" h="1503" extrusionOk="0">
                  <a:moveTo>
                    <a:pt x="767" y="1"/>
                  </a:moveTo>
                  <a:cubicBezTo>
                    <a:pt x="334" y="1"/>
                    <a:pt x="0" y="335"/>
                    <a:pt x="0" y="735"/>
                  </a:cubicBezTo>
                  <a:cubicBezTo>
                    <a:pt x="0" y="1168"/>
                    <a:pt x="334" y="1502"/>
                    <a:pt x="767" y="1502"/>
                  </a:cubicBezTo>
                  <a:lnTo>
                    <a:pt x="15478" y="1502"/>
                  </a:lnTo>
                  <a:cubicBezTo>
                    <a:pt x="15845" y="1502"/>
                    <a:pt x="16178" y="1202"/>
                    <a:pt x="16245" y="735"/>
                  </a:cubicBezTo>
                  <a:cubicBezTo>
                    <a:pt x="16245" y="335"/>
                    <a:pt x="15911" y="1"/>
                    <a:pt x="15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5"/>
            <p:cNvSpPr/>
            <p:nvPr/>
          </p:nvSpPr>
          <p:spPr>
            <a:xfrm flipH="1">
              <a:off x="8260858" y="2516676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5"/>
            <p:cNvSpPr/>
            <p:nvPr/>
          </p:nvSpPr>
          <p:spPr>
            <a:xfrm flipH="1">
              <a:off x="7746241" y="2182487"/>
              <a:ext cx="459054" cy="403941"/>
            </a:xfrm>
            <a:custGeom>
              <a:avLst/>
              <a:gdLst/>
              <a:ahLst/>
              <a:cxnLst/>
              <a:rect l="l" t="t" r="r" b="b"/>
              <a:pathLst>
                <a:path w="20382" h="17935" extrusionOk="0">
                  <a:moveTo>
                    <a:pt x="10168" y="0"/>
                  </a:moveTo>
                  <a:cubicBezTo>
                    <a:pt x="9012" y="0"/>
                    <a:pt x="7837" y="224"/>
                    <a:pt x="6705" y="695"/>
                  </a:cubicBezTo>
                  <a:cubicBezTo>
                    <a:pt x="2135" y="2629"/>
                    <a:pt x="0" y="7866"/>
                    <a:pt x="1935" y="12436"/>
                  </a:cubicBezTo>
                  <a:cubicBezTo>
                    <a:pt x="3366" y="15874"/>
                    <a:pt x="6703" y="17934"/>
                    <a:pt x="10214" y="17934"/>
                  </a:cubicBezTo>
                  <a:cubicBezTo>
                    <a:pt x="11370" y="17934"/>
                    <a:pt x="12545" y="17711"/>
                    <a:pt x="13677" y="17240"/>
                  </a:cubicBezTo>
                  <a:cubicBezTo>
                    <a:pt x="18213" y="15305"/>
                    <a:pt x="20382" y="10035"/>
                    <a:pt x="18447" y="5498"/>
                  </a:cubicBezTo>
                  <a:cubicBezTo>
                    <a:pt x="17017" y="2060"/>
                    <a:pt x="13679" y="0"/>
                    <a:pt x="101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5"/>
            <p:cNvSpPr/>
            <p:nvPr/>
          </p:nvSpPr>
          <p:spPr>
            <a:xfrm flipH="1">
              <a:off x="7789057" y="2220010"/>
              <a:ext cx="372657" cy="328874"/>
            </a:xfrm>
            <a:custGeom>
              <a:avLst/>
              <a:gdLst/>
              <a:ahLst/>
              <a:cxnLst/>
              <a:rect l="l" t="t" r="r" b="b"/>
              <a:pathLst>
                <a:path w="16546" h="14602" extrusionOk="0">
                  <a:moveTo>
                    <a:pt x="8253" y="1"/>
                  </a:moveTo>
                  <a:cubicBezTo>
                    <a:pt x="5369" y="1"/>
                    <a:pt x="2643" y="1723"/>
                    <a:pt x="1501" y="4566"/>
                  </a:cubicBezTo>
                  <a:cubicBezTo>
                    <a:pt x="0" y="8302"/>
                    <a:pt x="1801" y="12572"/>
                    <a:pt x="5537" y="14073"/>
                  </a:cubicBezTo>
                  <a:cubicBezTo>
                    <a:pt x="6431" y="14432"/>
                    <a:pt x="7353" y="14602"/>
                    <a:pt x="8259" y="14602"/>
                  </a:cubicBezTo>
                  <a:cubicBezTo>
                    <a:pt x="11143" y="14602"/>
                    <a:pt x="13869" y="12879"/>
                    <a:pt x="15011" y="10037"/>
                  </a:cubicBezTo>
                  <a:cubicBezTo>
                    <a:pt x="16545" y="6301"/>
                    <a:pt x="14744" y="2064"/>
                    <a:pt x="10975" y="530"/>
                  </a:cubicBezTo>
                  <a:cubicBezTo>
                    <a:pt x="10081" y="171"/>
                    <a:pt x="9159" y="1"/>
                    <a:pt x="8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7876962" y="2246946"/>
              <a:ext cx="198356" cy="273491"/>
            </a:xfrm>
            <a:custGeom>
              <a:avLst/>
              <a:gdLst/>
              <a:ahLst/>
              <a:cxnLst/>
              <a:rect l="l" t="t" r="r" b="b"/>
              <a:pathLst>
                <a:path w="8807" h="12143" extrusionOk="0">
                  <a:moveTo>
                    <a:pt x="3469" y="3103"/>
                  </a:moveTo>
                  <a:cubicBezTo>
                    <a:pt x="3970" y="3136"/>
                    <a:pt x="4470" y="3170"/>
                    <a:pt x="4970" y="3170"/>
                  </a:cubicBezTo>
                  <a:cubicBezTo>
                    <a:pt x="5137" y="3203"/>
                    <a:pt x="5337" y="3270"/>
                    <a:pt x="5504" y="3337"/>
                  </a:cubicBezTo>
                  <a:cubicBezTo>
                    <a:pt x="5871" y="3503"/>
                    <a:pt x="6105" y="3837"/>
                    <a:pt x="6105" y="4237"/>
                  </a:cubicBezTo>
                  <a:cubicBezTo>
                    <a:pt x="6105" y="4704"/>
                    <a:pt x="5838" y="4971"/>
                    <a:pt x="5471" y="5138"/>
                  </a:cubicBezTo>
                  <a:cubicBezTo>
                    <a:pt x="4970" y="5305"/>
                    <a:pt x="4470" y="5338"/>
                    <a:pt x="3970" y="5338"/>
                  </a:cubicBezTo>
                  <a:lnTo>
                    <a:pt x="3469" y="5338"/>
                  </a:lnTo>
                  <a:lnTo>
                    <a:pt x="3469" y="3103"/>
                  </a:lnTo>
                  <a:close/>
                  <a:moveTo>
                    <a:pt x="4403" y="6455"/>
                  </a:moveTo>
                  <a:cubicBezTo>
                    <a:pt x="4712" y="6455"/>
                    <a:pt x="5020" y="6472"/>
                    <a:pt x="5337" y="6539"/>
                  </a:cubicBezTo>
                  <a:cubicBezTo>
                    <a:pt x="5538" y="6639"/>
                    <a:pt x="5804" y="6672"/>
                    <a:pt x="6005" y="6806"/>
                  </a:cubicBezTo>
                  <a:cubicBezTo>
                    <a:pt x="6438" y="7006"/>
                    <a:pt x="6605" y="7306"/>
                    <a:pt x="6605" y="7773"/>
                  </a:cubicBezTo>
                  <a:cubicBezTo>
                    <a:pt x="6605" y="8207"/>
                    <a:pt x="6338" y="8507"/>
                    <a:pt x="5971" y="8674"/>
                  </a:cubicBezTo>
                  <a:cubicBezTo>
                    <a:pt x="5471" y="8874"/>
                    <a:pt x="4870" y="8974"/>
                    <a:pt x="4337" y="8974"/>
                  </a:cubicBezTo>
                  <a:lnTo>
                    <a:pt x="3469" y="8974"/>
                  </a:lnTo>
                  <a:lnTo>
                    <a:pt x="3469" y="6472"/>
                  </a:lnTo>
                  <a:cubicBezTo>
                    <a:pt x="3786" y="6472"/>
                    <a:pt x="4095" y="6455"/>
                    <a:pt x="4403" y="6455"/>
                  </a:cubicBezTo>
                  <a:close/>
                  <a:moveTo>
                    <a:pt x="2269" y="1"/>
                  </a:moveTo>
                  <a:lnTo>
                    <a:pt x="2269" y="1836"/>
                  </a:lnTo>
                  <a:lnTo>
                    <a:pt x="0" y="1836"/>
                  </a:lnTo>
                  <a:lnTo>
                    <a:pt x="0" y="3003"/>
                  </a:lnTo>
                  <a:lnTo>
                    <a:pt x="934" y="3003"/>
                  </a:lnTo>
                  <a:cubicBezTo>
                    <a:pt x="1268" y="3003"/>
                    <a:pt x="1468" y="3270"/>
                    <a:pt x="1468" y="3603"/>
                  </a:cubicBezTo>
                  <a:lnTo>
                    <a:pt x="1468" y="5838"/>
                  </a:lnTo>
                  <a:lnTo>
                    <a:pt x="1468" y="8440"/>
                  </a:lnTo>
                  <a:cubicBezTo>
                    <a:pt x="1468" y="8774"/>
                    <a:pt x="1335" y="8941"/>
                    <a:pt x="1001" y="8941"/>
                  </a:cubicBezTo>
                  <a:lnTo>
                    <a:pt x="200" y="8941"/>
                  </a:lnTo>
                  <a:cubicBezTo>
                    <a:pt x="167" y="9374"/>
                    <a:pt x="100" y="9808"/>
                    <a:pt x="0" y="10275"/>
                  </a:cubicBezTo>
                  <a:lnTo>
                    <a:pt x="2269" y="10275"/>
                  </a:lnTo>
                  <a:lnTo>
                    <a:pt x="2269" y="12143"/>
                  </a:lnTo>
                  <a:lnTo>
                    <a:pt x="3369" y="12143"/>
                  </a:lnTo>
                  <a:lnTo>
                    <a:pt x="3369" y="10308"/>
                  </a:lnTo>
                  <a:lnTo>
                    <a:pt x="4270" y="10308"/>
                  </a:lnTo>
                  <a:lnTo>
                    <a:pt x="4270" y="12143"/>
                  </a:lnTo>
                  <a:lnTo>
                    <a:pt x="5371" y="12143"/>
                  </a:lnTo>
                  <a:lnTo>
                    <a:pt x="5371" y="10342"/>
                  </a:lnTo>
                  <a:cubicBezTo>
                    <a:pt x="5971" y="10208"/>
                    <a:pt x="6505" y="10175"/>
                    <a:pt x="7039" y="10008"/>
                  </a:cubicBezTo>
                  <a:cubicBezTo>
                    <a:pt x="8006" y="9741"/>
                    <a:pt x="8606" y="9141"/>
                    <a:pt x="8706" y="8140"/>
                  </a:cubicBezTo>
                  <a:cubicBezTo>
                    <a:pt x="8773" y="8007"/>
                    <a:pt x="8773" y="7840"/>
                    <a:pt x="8773" y="7706"/>
                  </a:cubicBezTo>
                  <a:cubicBezTo>
                    <a:pt x="8807" y="6639"/>
                    <a:pt x="8306" y="5972"/>
                    <a:pt x="7272" y="5672"/>
                  </a:cubicBezTo>
                  <a:cubicBezTo>
                    <a:pt x="7272" y="5672"/>
                    <a:pt x="7205" y="5638"/>
                    <a:pt x="7172" y="5638"/>
                  </a:cubicBezTo>
                  <a:lnTo>
                    <a:pt x="7205" y="5572"/>
                  </a:lnTo>
                  <a:cubicBezTo>
                    <a:pt x="8106" y="5038"/>
                    <a:pt x="8373" y="4104"/>
                    <a:pt x="7973" y="3136"/>
                  </a:cubicBezTo>
                  <a:cubicBezTo>
                    <a:pt x="7706" y="2603"/>
                    <a:pt x="7305" y="2303"/>
                    <a:pt x="6772" y="2136"/>
                  </a:cubicBezTo>
                  <a:cubicBezTo>
                    <a:pt x="6371" y="2002"/>
                    <a:pt x="5971" y="1969"/>
                    <a:pt x="5538" y="1869"/>
                  </a:cubicBezTo>
                  <a:cubicBezTo>
                    <a:pt x="5471" y="1869"/>
                    <a:pt x="5437" y="1869"/>
                    <a:pt x="5437" y="1735"/>
                  </a:cubicBezTo>
                  <a:lnTo>
                    <a:pt x="5437" y="968"/>
                  </a:lnTo>
                  <a:lnTo>
                    <a:pt x="5437" y="1"/>
                  </a:lnTo>
                  <a:lnTo>
                    <a:pt x="4303" y="1"/>
                  </a:lnTo>
                  <a:lnTo>
                    <a:pt x="4303" y="1802"/>
                  </a:lnTo>
                  <a:cubicBezTo>
                    <a:pt x="4103" y="1802"/>
                    <a:pt x="3903" y="1817"/>
                    <a:pt x="3693" y="1817"/>
                  </a:cubicBezTo>
                  <a:cubicBezTo>
                    <a:pt x="3588" y="1817"/>
                    <a:pt x="3480" y="1813"/>
                    <a:pt x="3369" y="1802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7253082" y="1584312"/>
              <a:ext cx="856486" cy="541711"/>
            </a:xfrm>
            <a:custGeom>
              <a:avLst/>
              <a:gdLst/>
              <a:ahLst/>
              <a:cxnLst/>
              <a:rect l="l" t="t" r="r" b="b"/>
              <a:pathLst>
                <a:path w="38028" h="24052" extrusionOk="0">
                  <a:moveTo>
                    <a:pt x="3036" y="1"/>
                  </a:moveTo>
                  <a:cubicBezTo>
                    <a:pt x="1368" y="1"/>
                    <a:pt x="1" y="1368"/>
                    <a:pt x="1" y="3036"/>
                  </a:cubicBezTo>
                  <a:lnTo>
                    <a:pt x="1" y="21016"/>
                  </a:lnTo>
                  <a:cubicBezTo>
                    <a:pt x="1" y="22684"/>
                    <a:pt x="1368" y="24051"/>
                    <a:pt x="3036" y="24051"/>
                  </a:cubicBezTo>
                  <a:lnTo>
                    <a:pt x="34926" y="24051"/>
                  </a:lnTo>
                  <a:cubicBezTo>
                    <a:pt x="36627" y="24051"/>
                    <a:pt x="37961" y="22684"/>
                    <a:pt x="38028" y="21016"/>
                  </a:cubicBezTo>
                  <a:lnTo>
                    <a:pt x="38028" y="3036"/>
                  </a:lnTo>
                  <a:cubicBezTo>
                    <a:pt x="38028" y="1368"/>
                    <a:pt x="36627" y="1"/>
                    <a:pt x="34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 flipH="1">
              <a:off x="7298471" y="1551271"/>
              <a:ext cx="856486" cy="541689"/>
            </a:xfrm>
            <a:custGeom>
              <a:avLst/>
              <a:gdLst/>
              <a:ahLst/>
              <a:cxnLst/>
              <a:rect l="l" t="t" r="r" b="b"/>
              <a:pathLst>
                <a:path w="38028" h="24051" extrusionOk="0"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lnTo>
                    <a:pt x="0" y="21015"/>
                  </a:lnTo>
                  <a:cubicBezTo>
                    <a:pt x="0" y="22683"/>
                    <a:pt x="1368" y="24051"/>
                    <a:pt x="3036" y="24051"/>
                  </a:cubicBezTo>
                  <a:lnTo>
                    <a:pt x="34992" y="24051"/>
                  </a:lnTo>
                  <a:cubicBezTo>
                    <a:pt x="36660" y="24051"/>
                    <a:pt x="38028" y="22683"/>
                    <a:pt x="38028" y="21015"/>
                  </a:cubicBezTo>
                  <a:lnTo>
                    <a:pt x="38028" y="3036"/>
                  </a:lnTo>
                  <a:cubicBezTo>
                    <a:pt x="38028" y="1368"/>
                    <a:pt x="36660" y="0"/>
                    <a:pt x="34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5"/>
            <p:cNvSpPr/>
            <p:nvPr/>
          </p:nvSpPr>
          <p:spPr>
            <a:xfrm flipH="1">
              <a:off x="7396129" y="1627150"/>
              <a:ext cx="653648" cy="97680"/>
            </a:xfrm>
            <a:custGeom>
              <a:avLst/>
              <a:gdLst/>
              <a:ahLst/>
              <a:cxnLst/>
              <a:rect l="l" t="t" r="r" b="b"/>
              <a:pathLst>
                <a:path w="29022" h="4337" extrusionOk="0">
                  <a:moveTo>
                    <a:pt x="2169" y="0"/>
                  </a:moveTo>
                  <a:cubicBezTo>
                    <a:pt x="968" y="0"/>
                    <a:pt x="0" y="968"/>
                    <a:pt x="0" y="2168"/>
                  </a:cubicBezTo>
                  <a:cubicBezTo>
                    <a:pt x="0" y="3369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69"/>
                    <a:pt x="29021" y="2168"/>
                  </a:cubicBezTo>
                  <a:cubicBezTo>
                    <a:pt x="29021" y="968"/>
                    <a:pt x="28054" y="0"/>
                    <a:pt x="26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5"/>
            <p:cNvSpPr/>
            <p:nvPr/>
          </p:nvSpPr>
          <p:spPr>
            <a:xfrm flipH="1">
              <a:off x="7396129" y="1627150"/>
              <a:ext cx="271238" cy="97680"/>
            </a:xfrm>
            <a:custGeom>
              <a:avLst/>
              <a:gdLst/>
              <a:ahLst/>
              <a:cxnLst/>
              <a:rect l="l" t="t" r="r" b="b"/>
              <a:pathLst>
                <a:path w="12043" h="4337" extrusionOk="0">
                  <a:moveTo>
                    <a:pt x="0" y="0"/>
                  </a:moveTo>
                  <a:lnTo>
                    <a:pt x="0" y="4337"/>
                  </a:lnTo>
                  <a:lnTo>
                    <a:pt x="9874" y="4337"/>
                  </a:lnTo>
                  <a:cubicBezTo>
                    <a:pt x="11075" y="4337"/>
                    <a:pt x="12042" y="3369"/>
                    <a:pt x="12042" y="2168"/>
                  </a:cubicBezTo>
                  <a:cubicBezTo>
                    <a:pt x="12009" y="968"/>
                    <a:pt x="11041" y="0"/>
                    <a:pt x="9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5"/>
            <p:cNvSpPr/>
            <p:nvPr/>
          </p:nvSpPr>
          <p:spPr>
            <a:xfrm flipH="1">
              <a:off x="7613268" y="1627060"/>
              <a:ext cx="108941" cy="97860"/>
            </a:xfrm>
            <a:custGeom>
              <a:avLst/>
              <a:gdLst/>
              <a:ahLst/>
              <a:cxnLst/>
              <a:rect l="l" t="t" r="r" b="b"/>
              <a:pathLst>
                <a:path w="4837" h="4345" extrusionOk="0">
                  <a:moveTo>
                    <a:pt x="2427" y="0"/>
                  </a:moveTo>
                  <a:cubicBezTo>
                    <a:pt x="2209" y="0"/>
                    <a:pt x="1986" y="34"/>
                    <a:pt x="1768" y="104"/>
                  </a:cubicBezTo>
                  <a:cubicBezTo>
                    <a:pt x="634" y="471"/>
                    <a:pt x="0" y="1672"/>
                    <a:pt x="367" y="2840"/>
                  </a:cubicBezTo>
                  <a:cubicBezTo>
                    <a:pt x="636" y="3755"/>
                    <a:pt x="1493" y="4345"/>
                    <a:pt x="2410" y="4345"/>
                  </a:cubicBezTo>
                  <a:cubicBezTo>
                    <a:pt x="2628" y="4345"/>
                    <a:pt x="2851" y="4311"/>
                    <a:pt x="3069" y="4241"/>
                  </a:cubicBezTo>
                  <a:cubicBezTo>
                    <a:pt x="4203" y="3874"/>
                    <a:pt x="4837" y="2673"/>
                    <a:pt x="4470" y="1505"/>
                  </a:cubicBezTo>
                  <a:cubicBezTo>
                    <a:pt x="4201" y="590"/>
                    <a:pt x="334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5"/>
            <p:cNvSpPr/>
            <p:nvPr/>
          </p:nvSpPr>
          <p:spPr>
            <a:xfrm flipH="1">
              <a:off x="7396129" y="1757105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35"/>
                    <a:pt x="0" y="2169"/>
                  </a:cubicBezTo>
                  <a:cubicBezTo>
                    <a:pt x="0" y="3370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70"/>
                    <a:pt x="29021" y="2169"/>
                  </a:cubicBezTo>
                  <a:cubicBezTo>
                    <a:pt x="29021" y="935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5"/>
            <p:cNvSpPr/>
            <p:nvPr/>
          </p:nvSpPr>
          <p:spPr>
            <a:xfrm flipH="1">
              <a:off x="7396129" y="1887082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cubicBezTo>
                    <a:pt x="0" y="3403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403"/>
                    <a:pt x="29021" y="2169"/>
                  </a:cubicBezTo>
                  <a:cubicBezTo>
                    <a:pt x="29021" y="968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 flipH="1">
              <a:off x="7396129" y="1757870"/>
              <a:ext cx="389955" cy="97680"/>
            </a:xfrm>
            <a:custGeom>
              <a:avLst/>
              <a:gdLst/>
              <a:ahLst/>
              <a:cxnLst/>
              <a:rect l="l" t="t" r="r" b="b"/>
              <a:pathLst>
                <a:path w="17314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5145" y="4337"/>
                  </a:lnTo>
                  <a:cubicBezTo>
                    <a:pt x="16346" y="4337"/>
                    <a:pt x="17313" y="3369"/>
                    <a:pt x="17313" y="2169"/>
                  </a:cubicBezTo>
                  <a:cubicBezTo>
                    <a:pt x="17280" y="968"/>
                    <a:pt x="16312" y="0"/>
                    <a:pt x="15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5"/>
            <p:cNvSpPr/>
            <p:nvPr/>
          </p:nvSpPr>
          <p:spPr>
            <a:xfrm flipH="1">
              <a:off x="7396129" y="1887082"/>
              <a:ext cx="250202" cy="97703"/>
            </a:xfrm>
            <a:custGeom>
              <a:avLst/>
              <a:gdLst/>
              <a:ahLst/>
              <a:cxnLst/>
              <a:rect l="l" t="t" r="r" b="b"/>
              <a:pathLst>
                <a:path w="11109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8940" y="4337"/>
                  </a:lnTo>
                  <a:cubicBezTo>
                    <a:pt x="10141" y="4337"/>
                    <a:pt x="11108" y="3403"/>
                    <a:pt x="11108" y="2169"/>
                  </a:cubicBezTo>
                  <a:cubicBezTo>
                    <a:pt x="11075" y="968"/>
                    <a:pt x="10107" y="1"/>
                    <a:pt x="8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5"/>
            <p:cNvSpPr/>
            <p:nvPr/>
          </p:nvSpPr>
          <p:spPr>
            <a:xfrm flipH="1">
              <a:off x="7737232" y="1757105"/>
              <a:ext cx="97680" cy="97703"/>
            </a:xfrm>
            <a:custGeom>
              <a:avLst/>
              <a:gdLst/>
              <a:ahLst/>
              <a:cxnLst/>
              <a:rect l="l" t="t" r="r" b="b"/>
              <a:pathLst>
                <a:path w="4337" h="4338" extrusionOk="0">
                  <a:moveTo>
                    <a:pt x="2169" y="1"/>
                  </a:moveTo>
                  <a:cubicBezTo>
                    <a:pt x="968" y="1"/>
                    <a:pt x="1" y="935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35"/>
                    <a:pt x="33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5"/>
            <p:cNvSpPr/>
            <p:nvPr/>
          </p:nvSpPr>
          <p:spPr>
            <a:xfrm flipH="1">
              <a:off x="7601985" y="1887082"/>
              <a:ext cx="97703" cy="97703"/>
            </a:xfrm>
            <a:custGeom>
              <a:avLst/>
              <a:gdLst/>
              <a:ahLst/>
              <a:cxnLst/>
              <a:rect l="l" t="t" r="r" b="b"/>
              <a:pathLst>
                <a:path w="4338" h="4338" extrusionOk="0">
                  <a:moveTo>
                    <a:pt x="2169" y="1"/>
                  </a:moveTo>
                  <a:cubicBezTo>
                    <a:pt x="968" y="1"/>
                    <a:pt x="1" y="968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68"/>
                    <a:pt x="3370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5"/>
            <p:cNvSpPr/>
            <p:nvPr/>
          </p:nvSpPr>
          <p:spPr>
            <a:xfrm flipH="1">
              <a:off x="6699267" y="4352378"/>
              <a:ext cx="649121" cy="791125"/>
            </a:xfrm>
            <a:custGeom>
              <a:avLst/>
              <a:gdLst/>
              <a:ahLst/>
              <a:cxnLst/>
              <a:rect l="l" t="t" r="r" b="b"/>
              <a:pathLst>
                <a:path w="28821" h="35126" extrusionOk="0">
                  <a:moveTo>
                    <a:pt x="0" y="0"/>
                  </a:moveTo>
                  <a:lnTo>
                    <a:pt x="2502" y="20848"/>
                  </a:lnTo>
                  <a:lnTo>
                    <a:pt x="5404" y="35125"/>
                  </a:lnTo>
                  <a:lnTo>
                    <a:pt x="28821" y="35125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5"/>
            <p:cNvSpPr/>
            <p:nvPr/>
          </p:nvSpPr>
          <p:spPr>
            <a:xfrm flipH="1">
              <a:off x="7275505" y="4352378"/>
              <a:ext cx="672409" cy="791125"/>
            </a:xfrm>
            <a:custGeom>
              <a:avLst/>
              <a:gdLst/>
              <a:ahLst/>
              <a:cxnLst/>
              <a:rect l="l" t="t" r="r" b="b"/>
              <a:pathLst>
                <a:path w="29855" h="35126" extrusionOk="0">
                  <a:moveTo>
                    <a:pt x="10474" y="0"/>
                  </a:moveTo>
                  <a:lnTo>
                    <a:pt x="0" y="35125"/>
                  </a:lnTo>
                  <a:lnTo>
                    <a:pt x="26752" y="35125"/>
                  </a:lnTo>
                  <a:lnTo>
                    <a:pt x="29855" y="20915"/>
                  </a:lnTo>
                  <a:lnTo>
                    <a:pt x="28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5"/>
            <p:cNvSpPr/>
            <p:nvPr/>
          </p:nvSpPr>
          <p:spPr>
            <a:xfrm flipH="1">
              <a:off x="6809695" y="4352378"/>
              <a:ext cx="257725" cy="424482"/>
            </a:xfrm>
            <a:custGeom>
              <a:avLst/>
              <a:gdLst/>
              <a:ahLst/>
              <a:cxnLst/>
              <a:rect l="l" t="t" r="r" b="b"/>
              <a:pathLst>
                <a:path w="11443" h="18847" extrusionOk="0">
                  <a:moveTo>
                    <a:pt x="1" y="0"/>
                  </a:moveTo>
                  <a:cubicBezTo>
                    <a:pt x="334" y="5671"/>
                    <a:pt x="2602" y="11275"/>
                    <a:pt x="6439" y="15511"/>
                  </a:cubicBezTo>
                  <a:cubicBezTo>
                    <a:pt x="7573" y="16812"/>
                    <a:pt x="8907" y="17980"/>
                    <a:pt x="10508" y="18647"/>
                  </a:cubicBezTo>
                  <a:cubicBezTo>
                    <a:pt x="10775" y="18780"/>
                    <a:pt x="11109" y="18814"/>
                    <a:pt x="11442" y="18847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5"/>
            <p:cNvSpPr/>
            <p:nvPr/>
          </p:nvSpPr>
          <p:spPr>
            <a:xfrm flipH="1">
              <a:off x="7570009" y="4352378"/>
              <a:ext cx="268986" cy="424482"/>
            </a:xfrm>
            <a:custGeom>
              <a:avLst/>
              <a:gdLst/>
              <a:ahLst/>
              <a:cxnLst/>
              <a:rect l="l" t="t" r="r" b="b"/>
              <a:pathLst>
                <a:path w="11943" h="18847" extrusionOk="0">
                  <a:moveTo>
                    <a:pt x="5638" y="0"/>
                  </a:moveTo>
                  <a:lnTo>
                    <a:pt x="1" y="18847"/>
                  </a:lnTo>
                  <a:cubicBezTo>
                    <a:pt x="501" y="18847"/>
                    <a:pt x="1002" y="18814"/>
                    <a:pt x="1435" y="18647"/>
                  </a:cubicBezTo>
                  <a:cubicBezTo>
                    <a:pt x="3003" y="17980"/>
                    <a:pt x="4304" y="16812"/>
                    <a:pt x="5471" y="15511"/>
                  </a:cubicBezTo>
                  <a:cubicBezTo>
                    <a:pt x="9274" y="11275"/>
                    <a:pt x="11576" y="5738"/>
                    <a:pt x="1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5"/>
            <p:cNvSpPr/>
            <p:nvPr/>
          </p:nvSpPr>
          <p:spPr>
            <a:xfrm flipH="1">
              <a:off x="7251451" y="4352378"/>
              <a:ext cx="84932" cy="471824"/>
            </a:xfrm>
            <a:custGeom>
              <a:avLst/>
              <a:gdLst/>
              <a:ahLst/>
              <a:cxnLst/>
              <a:rect l="l" t="t" r="r" b="b"/>
              <a:pathLst>
                <a:path w="3771" h="20949" extrusionOk="0">
                  <a:moveTo>
                    <a:pt x="1" y="0"/>
                  </a:moveTo>
                  <a:cubicBezTo>
                    <a:pt x="668" y="6972"/>
                    <a:pt x="1302" y="13943"/>
                    <a:pt x="1969" y="20848"/>
                  </a:cubicBezTo>
                  <a:cubicBezTo>
                    <a:pt x="2503" y="20915"/>
                    <a:pt x="3103" y="20915"/>
                    <a:pt x="3637" y="20948"/>
                  </a:cubicBezTo>
                  <a:cubicBezTo>
                    <a:pt x="3770" y="13977"/>
                    <a:pt x="3470" y="697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5"/>
            <p:cNvSpPr/>
            <p:nvPr/>
          </p:nvSpPr>
          <p:spPr>
            <a:xfrm flipH="1">
              <a:off x="7101203" y="2657470"/>
              <a:ext cx="168311" cy="266734"/>
            </a:xfrm>
            <a:custGeom>
              <a:avLst/>
              <a:gdLst/>
              <a:ahLst/>
              <a:cxnLst/>
              <a:rect l="l" t="t" r="r" b="b"/>
              <a:pathLst>
                <a:path w="7473" h="11843" extrusionOk="0">
                  <a:moveTo>
                    <a:pt x="5504" y="0"/>
                  </a:moveTo>
                  <a:cubicBezTo>
                    <a:pt x="4637" y="667"/>
                    <a:pt x="3737" y="1301"/>
                    <a:pt x="2869" y="1968"/>
                  </a:cubicBezTo>
                  <a:cubicBezTo>
                    <a:pt x="1" y="4136"/>
                    <a:pt x="1068" y="8773"/>
                    <a:pt x="2736" y="11842"/>
                  </a:cubicBezTo>
                  <a:cubicBezTo>
                    <a:pt x="4304" y="10141"/>
                    <a:pt x="5871" y="8340"/>
                    <a:pt x="6672" y="6205"/>
                  </a:cubicBezTo>
                  <a:cubicBezTo>
                    <a:pt x="7473" y="4103"/>
                    <a:pt x="7239" y="1501"/>
                    <a:pt x="5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5"/>
            <p:cNvSpPr/>
            <p:nvPr/>
          </p:nvSpPr>
          <p:spPr>
            <a:xfrm flipH="1">
              <a:off x="6527961" y="3689744"/>
              <a:ext cx="455315" cy="513896"/>
            </a:xfrm>
            <a:custGeom>
              <a:avLst/>
              <a:gdLst/>
              <a:ahLst/>
              <a:cxnLst/>
              <a:rect l="l" t="t" r="r" b="b"/>
              <a:pathLst>
                <a:path w="20216" h="22817" extrusionOk="0">
                  <a:moveTo>
                    <a:pt x="10275" y="0"/>
                  </a:moveTo>
                  <a:lnTo>
                    <a:pt x="1" y="5504"/>
                  </a:lnTo>
                  <a:lnTo>
                    <a:pt x="368" y="15978"/>
                  </a:lnTo>
                  <a:lnTo>
                    <a:pt x="10275" y="22816"/>
                  </a:lnTo>
                  <a:lnTo>
                    <a:pt x="20215" y="1651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5"/>
            <p:cNvSpPr/>
            <p:nvPr/>
          </p:nvSpPr>
          <p:spPr>
            <a:xfrm flipH="1">
              <a:off x="6649672" y="3689744"/>
              <a:ext cx="333603" cy="249437"/>
            </a:xfrm>
            <a:custGeom>
              <a:avLst/>
              <a:gdLst/>
              <a:ahLst/>
              <a:cxnLst/>
              <a:rect l="l" t="t" r="r" b="b"/>
              <a:pathLst>
                <a:path w="14812" h="11075" extrusionOk="0">
                  <a:moveTo>
                    <a:pt x="10275" y="0"/>
                  </a:moveTo>
                  <a:lnTo>
                    <a:pt x="1" y="5504"/>
                  </a:lnTo>
                  <a:lnTo>
                    <a:pt x="201" y="11075"/>
                  </a:lnTo>
                  <a:lnTo>
                    <a:pt x="14811" y="7539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5"/>
            <p:cNvSpPr/>
            <p:nvPr/>
          </p:nvSpPr>
          <p:spPr>
            <a:xfrm flipH="1">
              <a:off x="6671474" y="3243460"/>
              <a:ext cx="455292" cy="697229"/>
            </a:xfrm>
            <a:custGeom>
              <a:avLst/>
              <a:gdLst/>
              <a:ahLst/>
              <a:cxnLst/>
              <a:rect l="l" t="t" r="r" b="b"/>
              <a:pathLst>
                <a:path w="20215" h="30957" extrusionOk="0">
                  <a:moveTo>
                    <a:pt x="0" y="1"/>
                  </a:moveTo>
                  <a:lnTo>
                    <a:pt x="2402" y="30956"/>
                  </a:lnTo>
                  <a:cubicBezTo>
                    <a:pt x="2402" y="30956"/>
                    <a:pt x="15145" y="25319"/>
                    <a:pt x="20215" y="19448"/>
                  </a:cubicBezTo>
                  <a:lnTo>
                    <a:pt x="12076" y="7840"/>
                  </a:lnTo>
                  <a:cubicBezTo>
                    <a:pt x="9207" y="3770"/>
                    <a:pt x="4871" y="9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5"/>
            <p:cNvSpPr/>
            <p:nvPr/>
          </p:nvSpPr>
          <p:spPr>
            <a:xfrm flipH="1">
              <a:off x="6671474" y="3604834"/>
              <a:ext cx="410968" cy="335112"/>
            </a:xfrm>
            <a:custGeom>
              <a:avLst/>
              <a:gdLst/>
              <a:ahLst/>
              <a:cxnLst/>
              <a:rect l="l" t="t" r="r" b="b"/>
              <a:pathLst>
                <a:path w="18247" h="14879" extrusionOk="0">
                  <a:moveTo>
                    <a:pt x="15878" y="1"/>
                  </a:moveTo>
                  <a:lnTo>
                    <a:pt x="0" y="9474"/>
                  </a:lnTo>
                  <a:lnTo>
                    <a:pt x="401" y="14878"/>
                  </a:lnTo>
                  <a:cubicBezTo>
                    <a:pt x="401" y="14878"/>
                    <a:pt x="401" y="14878"/>
                    <a:pt x="401" y="14878"/>
                  </a:cubicBezTo>
                  <a:cubicBezTo>
                    <a:pt x="510" y="14878"/>
                    <a:pt x="13192" y="9290"/>
                    <a:pt x="18247" y="3403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5"/>
            <p:cNvSpPr/>
            <p:nvPr/>
          </p:nvSpPr>
          <p:spPr>
            <a:xfrm flipH="1">
              <a:off x="6903613" y="3243460"/>
              <a:ext cx="886531" cy="1156260"/>
            </a:xfrm>
            <a:custGeom>
              <a:avLst/>
              <a:gdLst/>
              <a:ahLst/>
              <a:cxnLst/>
              <a:rect l="l" t="t" r="r" b="b"/>
              <a:pathLst>
                <a:path w="39362" h="51338" extrusionOk="0">
                  <a:moveTo>
                    <a:pt x="29421" y="1"/>
                  </a:moveTo>
                  <a:lnTo>
                    <a:pt x="5838" y="1402"/>
                  </a:lnTo>
                  <a:lnTo>
                    <a:pt x="0" y="26486"/>
                  </a:lnTo>
                  <a:lnTo>
                    <a:pt x="3102" y="46868"/>
                  </a:lnTo>
                  <a:lnTo>
                    <a:pt x="1501" y="51338"/>
                  </a:lnTo>
                  <a:lnTo>
                    <a:pt x="39161" y="51338"/>
                  </a:lnTo>
                  <a:lnTo>
                    <a:pt x="38161" y="46634"/>
                  </a:lnTo>
                  <a:lnTo>
                    <a:pt x="39195" y="25552"/>
                  </a:lnTo>
                  <a:cubicBezTo>
                    <a:pt x="39361" y="22050"/>
                    <a:pt x="38661" y="18547"/>
                    <a:pt x="37093" y="15445"/>
                  </a:cubicBezTo>
                  <a:lnTo>
                    <a:pt x="29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5"/>
            <p:cNvSpPr/>
            <p:nvPr/>
          </p:nvSpPr>
          <p:spPr>
            <a:xfrm flipH="1">
              <a:off x="7162802" y="3245713"/>
              <a:ext cx="466576" cy="319324"/>
            </a:xfrm>
            <a:custGeom>
              <a:avLst/>
              <a:gdLst/>
              <a:ahLst/>
              <a:cxnLst/>
              <a:rect l="l" t="t" r="r" b="b"/>
              <a:pathLst>
                <a:path w="20716" h="14178" extrusionOk="0">
                  <a:moveTo>
                    <a:pt x="20715" y="1"/>
                  </a:moveTo>
                  <a:lnTo>
                    <a:pt x="0" y="1235"/>
                  </a:lnTo>
                  <a:lnTo>
                    <a:pt x="12042" y="14178"/>
                  </a:lnTo>
                  <a:lnTo>
                    <a:pt x="2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5"/>
            <p:cNvSpPr/>
            <p:nvPr/>
          </p:nvSpPr>
          <p:spPr>
            <a:xfrm flipH="1">
              <a:off x="6820978" y="391436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5"/>
            <p:cNvSpPr/>
            <p:nvPr/>
          </p:nvSpPr>
          <p:spPr>
            <a:xfrm>
              <a:off x="5226742" y="2703059"/>
              <a:ext cx="833963" cy="1374886"/>
            </a:xfrm>
            <a:custGeom>
              <a:avLst/>
              <a:gdLst/>
              <a:ahLst/>
              <a:cxnLst/>
              <a:rect l="l" t="t" r="r" b="b"/>
              <a:pathLst>
                <a:path w="37028" h="61045" extrusionOk="0">
                  <a:moveTo>
                    <a:pt x="5004" y="1"/>
                  </a:moveTo>
                  <a:cubicBezTo>
                    <a:pt x="2236" y="1"/>
                    <a:pt x="1" y="2203"/>
                    <a:pt x="1" y="5005"/>
                  </a:cubicBezTo>
                  <a:lnTo>
                    <a:pt x="1" y="56041"/>
                  </a:lnTo>
                  <a:cubicBezTo>
                    <a:pt x="1" y="58810"/>
                    <a:pt x="2202" y="61045"/>
                    <a:pt x="5004" y="61045"/>
                  </a:cubicBezTo>
                  <a:lnTo>
                    <a:pt x="31957" y="61045"/>
                  </a:lnTo>
                  <a:cubicBezTo>
                    <a:pt x="34759" y="61045"/>
                    <a:pt x="37027" y="58810"/>
                    <a:pt x="36960" y="56041"/>
                  </a:cubicBezTo>
                  <a:lnTo>
                    <a:pt x="36960" y="5005"/>
                  </a:lnTo>
                  <a:cubicBezTo>
                    <a:pt x="36960" y="2269"/>
                    <a:pt x="34759" y="1"/>
                    <a:pt x="3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0" name="Google Shape;2400;p55"/>
            <p:cNvGrpSpPr/>
            <p:nvPr/>
          </p:nvGrpSpPr>
          <p:grpSpPr>
            <a:xfrm flipH="1">
              <a:off x="3814997" y="3827069"/>
              <a:ext cx="1021756" cy="332094"/>
              <a:chOff x="9165713" y="3174931"/>
              <a:chExt cx="1021756" cy="332094"/>
            </a:xfrm>
          </p:grpSpPr>
          <p:sp>
            <p:nvSpPr>
              <p:cNvPr id="2401" name="Google Shape;2401;p55"/>
              <p:cNvSpPr/>
              <p:nvPr/>
            </p:nvSpPr>
            <p:spPr>
              <a:xfrm flipH="1">
                <a:off x="9184497" y="32230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rgbClr val="ED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5"/>
              <p:cNvSpPr/>
              <p:nvPr/>
            </p:nvSpPr>
            <p:spPr>
              <a:xfrm flipH="1">
                <a:off x="9165713" y="31749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5"/>
              <p:cNvSpPr/>
              <p:nvPr/>
            </p:nvSpPr>
            <p:spPr>
              <a:xfrm>
                <a:off x="9309947" y="32228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5"/>
              <p:cNvSpPr/>
              <p:nvPr/>
            </p:nvSpPr>
            <p:spPr>
              <a:xfrm>
                <a:off x="9581929" y="32234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5"/>
              <p:cNvSpPr/>
              <p:nvPr/>
            </p:nvSpPr>
            <p:spPr>
              <a:xfrm>
                <a:off x="9855397" y="32226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6" name="Google Shape;2406;p55"/>
            <p:cNvSpPr/>
            <p:nvPr/>
          </p:nvSpPr>
          <p:spPr>
            <a:xfrm flipH="1">
              <a:off x="5612495" y="2857090"/>
              <a:ext cx="358378" cy="773085"/>
            </a:xfrm>
            <a:custGeom>
              <a:avLst/>
              <a:gdLst/>
              <a:ahLst/>
              <a:cxnLst/>
              <a:rect l="l" t="t" r="r" b="b"/>
              <a:pathLst>
                <a:path w="15912" h="34325" extrusionOk="0">
                  <a:moveTo>
                    <a:pt x="5338" y="0"/>
                  </a:moveTo>
                  <a:cubicBezTo>
                    <a:pt x="2369" y="0"/>
                    <a:pt x="1" y="2369"/>
                    <a:pt x="1" y="5337"/>
                  </a:cubicBezTo>
                  <a:lnTo>
                    <a:pt x="1" y="28988"/>
                  </a:lnTo>
                  <a:cubicBezTo>
                    <a:pt x="1" y="31956"/>
                    <a:pt x="2369" y="34325"/>
                    <a:pt x="5338" y="34325"/>
                  </a:cubicBezTo>
                  <a:lnTo>
                    <a:pt x="10575" y="34325"/>
                  </a:lnTo>
                  <a:cubicBezTo>
                    <a:pt x="13544" y="34325"/>
                    <a:pt x="15912" y="31956"/>
                    <a:pt x="15912" y="28988"/>
                  </a:cubicBezTo>
                  <a:lnTo>
                    <a:pt x="15912" y="5337"/>
                  </a:lnTo>
                  <a:cubicBezTo>
                    <a:pt x="15912" y="2369"/>
                    <a:pt x="13544" y="0"/>
                    <a:pt x="10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 flipH="1">
              <a:off x="5315739" y="2857090"/>
              <a:ext cx="240428" cy="341847"/>
            </a:xfrm>
            <a:custGeom>
              <a:avLst/>
              <a:gdLst/>
              <a:ahLst/>
              <a:cxnLst/>
              <a:rect l="l" t="t" r="r" b="b"/>
              <a:pathLst>
                <a:path w="10675" h="15178" extrusionOk="0">
                  <a:moveTo>
                    <a:pt x="5338" y="0"/>
                  </a:moveTo>
                  <a:cubicBezTo>
                    <a:pt x="2402" y="0"/>
                    <a:pt x="1" y="2369"/>
                    <a:pt x="1" y="5337"/>
                  </a:cubicBezTo>
                  <a:lnTo>
                    <a:pt x="1" y="9841"/>
                  </a:lnTo>
                  <a:cubicBezTo>
                    <a:pt x="1" y="12809"/>
                    <a:pt x="2402" y="15178"/>
                    <a:pt x="5338" y="15178"/>
                  </a:cubicBezTo>
                  <a:cubicBezTo>
                    <a:pt x="8307" y="15178"/>
                    <a:pt x="10675" y="12809"/>
                    <a:pt x="10675" y="9841"/>
                  </a:cubicBezTo>
                  <a:lnTo>
                    <a:pt x="10675" y="5337"/>
                  </a:lnTo>
                  <a:cubicBezTo>
                    <a:pt x="10675" y="2369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5"/>
            <p:cNvSpPr/>
            <p:nvPr/>
          </p:nvSpPr>
          <p:spPr>
            <a:xfrm flipH="1">
              <a:off x="5315739" y="3263531"/>
              <a:ext cx="240428" cy="366644"/>
            </a:xfrm>
            <a:custGeom>
              <a:avLst/>
              <a:gdLst/>
              <a:ahLst/>
              <a:cxnLst/>
              <a:rect l="l" t="t" r="r" b="b"/>
              <a:pathLst>
                <a:path w="10675" h="16279" extrusionOk="0">
                  <a:moveTo>
                    <a:pt x="5338" y="0"/>
                  </a:moveTo>
                  <a:cubicBezTo>
                    <a:pt x="2402" y="0"/>
                    <a:pt x="1" y="2402"/>
                    <a:pt x="1" y="5338"/>
                  </a:cubicBezTo>
                  <a:lnTo>
                    <a:pt x="1" y="10942"/>
                  </a:lnTo>
                  <a:cubicBezTo>
                    <a:pt x="1" y="13910"/>
                    <a:pt x="2402" y="16279"/>
                    <a:pt x="5338" y="16279"/>
                  </a:cubicBezTo>
                  <a:cubicBezTo>
                    <a:pt x="8307" y="16279"/>
                    <a:pt x="10675" y="13910"/>
                    <a:pt x="10675" y="10942"/>
                  </a:cubicBezTo>
                  <a:lnTo>
                    <a:pt x="10675" y="5338"/>
                  </a:lnTo>
                  <a:cubicBezTo>
                    <a:pt x="10675" y="2402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5"/>
            <p:cNvSpPr/>
            <p:nvPr/>
          </p:nvSpPr>
          <p:spPr>
            <a:xfrm flipH="1">
              <a:off x="5314230" y="3709049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 flipH="1">
              <a:off x="5314230" y="3799206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 flipH="1">
              <a:off x="5314230" y="3889364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1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1"/>
                    <a:pt x="29155" y="1301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5"/>
            <p:cNvSpPr/>
            <p:nvPr/>
          </p:nvSpPr>
          <p:spPr>
            <a:xfrm flipH="1">
              <a:off x="6926902" y="4223887"/>
              <a:ext cx="804661" cy="27072"/>
            </a:xfrm>
            <a:custGeom>
              <a:avLst/>
              <a:gdLst/>
              <a:ahLst/>
              <a:cxnLst/>
              <a:rect l="l" t="t" r="r" b="b"/>
              <a:pathLst>
                <a:path w="35727" h="1202" extrusionOk="0">
                  <a:moveTo>
                    <a:pt x="1" y="1"/>
                  </a:moveTo>
                  <a:lnTo>
                    <a:pt x="201" y="1202"/>
                  </a:lnTo>
                  <a:lnTo>
                    <a:pt x="35693" y="12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5"/>
            <p:cNvSpPr/>
            <p:nvPr/>
          </p:nvSpPr>
          <p:spPr>
            <a:xfrm flipH="1">
              <a:off x="6918636" y="4065374"/>
              <a:ext cx="836215" cy="27072"/>
            </a:xfrm>
            <a:custGeom>
              <a:avLst/>
              <a:gdLst/>
              <a:ahLst/>
              <a:cxnLst/>
              <a:rect l="l" t="t" r="r" b="b"/>
              <a:pathLst>
                <a:path w="37128" h="1202" extrusionOk="0">
                  <a:moveTo>
                    <a:pt x="1" y="1"/>
                  </a:moveTo>
                  <a:lnTo>
                    <a:pt x="168" y="1201"/>
                  </a:lnTo>
                  <a:lnTo>
                    <a:pt x="37061" y="1201"/>
                  </a:lnTo>
                  <a:lnTo>
                    <a:pt x="3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5"/>
            <p:cNvSpPr/>
            <p:nvPr/>
          </p:nvSpPr>
          <p:spPr>
            <a:xfrm flipH="1">
              <a:off x="6911136" y="3906861"/>
              <a:ext cx="868490" cy="27072"/>
            </a:xfrm>
            <a:custGeom>
              <a:avLst/>
              <a:gdLst/>
              <a:ahLst/>
              <a:cxnLst/>
              <a:rect l="l" t="t" r="r" b="b"/>
              <a:pathLst>
                <a:path w="38561" h="1202" extrusionOk="0">
                  <a:moveTo>
                    <a:pt x="0" y="0"/>
                  </a:moveTo>
                  <a:lnTo>
                    <a:pt x="167" y="1201"/>
                  </a:lnTo>
                  <a:lnTo>
                    <a:pt x="38528" y="1201"/>
                  </a:lnTo>
                  <a:lnTo>
                    <a:pt x="3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5"/>
            <p:cNvSpPr/>
            <p:nvPr/>
          </p:nvSpPr>
          <p:spPr>
            <a:xfrm flipH="1">
              <a:off x="6923906" y="3747582"/>
              <a:ext cx="851215" cy="27815"/>
            </a:xfrm>
            <a:custGeom>
              <a:avLst/>
              <a:gdLst/>
              <a:ahLst/>
              <a:cxnLst/>
              <a:rect l="l" t="t" r="r" b="b"/>
              <a:pathLst>
                <a:path w="37794" h="1235" extrusionOk="0">
                  <a:moveTo>
                    <a:pt x="300" y="1"/>
                  </a:moveTo>
                  <a:lnTo>
                    <a:pt x="0" y="1235"/>
                  </a:lnTo>
                  <a:lnTo>
                    <a:pt x="37694" y="1235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5"/>
            <p:cNvSpPr/>
            <p:nvPr/>
          </p:nvSpPr>
          <p:spPr>
            <a:xfrm flipH="1">
              <a:off x="6941924" y="3589068"/>
              <a:ext cx="795630" cy="27050"/>
            </a:xfrm>
            <a:custGeom>
              <a:avLst/>
              <a:gdLst/>
              <a:ahLst/>
              <a:cxnLst/>
              <a:rect l="l" t="t" r="r" b="b"/>
              <a:pathLst>
                <a:path w="35326" h="1201" extrusionOk="0">
                  <a:moveTo>
                    <a:pt x="300" y="0"/>
                  </a:moveTo>
                  <a:lnTo>
                    <a:pt x="0" y="1201"/>
                  </a:lnTo>
                  <a:lnTo>
                    <a:pt x="35325" y="1201"/>
                  </a:lnTo>
                  <a:lnTo>
                    <a:pt x="347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5"/>
            <p:cNvSpPr/>
            <p:nvPr/>
          </p:nvSpPr>
          <p:spPr>
            <a:xfrm flipH="1">
              <a:off x="7020820" y="3430532"/>
              <a:ext cx="679932" cy="27072"/>
            </a:xfrm>
            <a:custGeom>
              <a:avLst/>
              <a:gdLst/>
              <a:ahLst/>
              <a:cxnLst/>
              <a:rect l="l" t="t" r="r" b="b"/>
              <a:pathLst>
                <a:path w="30189" h="1202" extrusionOk="0">
                  <a:moveTo>
                    <a:pt x="301" y="1"/>
                  </a:moveTo>
                  <a:lnTo>
                    <a:pt x="1" y="1202"/>
                  </a:lnTo>
                  <a:lnTo>
                    <a:pt x="30189" y="1202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5"/>
            <p:cNvSpPr/>
            <p:nvPr/>
          </p:nvSpPr>
          <p:spPr>
            <a:xfrm flipH="1">
              <a:off x="7204874" y="3012830"/>
              <a:ext cx="388446" cy="490608"/>
            </a:xfrm>
            <a:custGeom>
              <a:avLst/>
              <a:gdLst/>
              <a:ahLst/>
              <a:cxnLst/>
              <a:rect l="l" t="t" r="r" b="b"/>
              <a:pathLst>
                <a:path w="17247" h="21783" extrusionOk="0">
                  <a:moveTo>
                    <a:pt x="3370" y="0"/>
                  </a:moveTo>
                  <a:cubicBezTo>
                    <a:pt x="3069" y="3770"/>
                    <a:pt x="2736" y="7539"/>
                    <a:pt x="2436" y="11342"/>
                  </a:cubicBezTo>
                  <a:cubicBezTo>
                    <a:pt x="2176" y="11404"/>
                    <a:pt x="1923" y="11421"/>
                    <a:pt x="1673" y="11421"/>
                  </a:cubicBezTo>
                  <a:cubicBezTo>
                    <a:pt x="1369" y="11421"/>
                    <a:pt x="1068" y="11396"/>
                    <a:pt x="763" y="11396"/>
                  </a:cubicBezTo>
                  <a:cubicBezTo>
                    <a:pt x="513" y="11396"/>
                    <a:pt x="260" y="11413"/>
                    <a:pt x="1" y="11475"/>
                  </a:cubicBezTo>
                  <a:cubicBezTo>
                    <a:pt x="3370" y="14777"/>
                    <a:pt x="6739" y="18480"/>
                    <a:pt x="10175" y="21782"/>
                  </a:cubicBezTo>
                  <a:cubicBezTo>
                    <a:pt x="12443" y="18080"/>
                    <a:pt x="14945" y="14144"/>
                    <a:pt x="17246" y="10441"/>
                  </a:cubicBezTo>
                  <a:lnTo>
                    <a:pt x="17246" y="10441"/>
                  </a:lnTo>
                  <a:lnTo>
                    <a:pt x="14177" y="10708"/>
                  </a:lnTo>
                  <a:cubicBezTo>
                    <a:pt x="13377" y="7606"/>
                    <a:pt x="12576" y="4503"/>
                    <a:pt x="11842" y="1401"/>
                  </a:cubicBezTo>
                  <a:cubicBezTo>
                    <a:pt x="10957" y="1628"/>
                    <a:pt x="10054" y="1750"/>
                    <a:pt x="9141" y="1750"/>
                  </a:cubicBezTo>
                  <a:cubicBezTo>
                    <a:pt x="7235" y="1750"/>
                    <a:pt x="5287" y="1218"/>
                    <a:pt x="337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5"/>
            <p:cNvSpPr/>
            <p:nvPr/>
          </p:nvSpPr>
          <p:spPr>
            <a:xfrm flipH="1">
              <a:off x="7287532" y="3012830"/>
              <a:ext cx="234414" cy="200946"/>
            </a:xfrm>
            <a:custGeom>
              <a:avLst/>
              <a:gdLst/>
              <a:ahLst/>
              <a:cxnLst/>
              <a:rect l="l" t="t" r="r" b="b"/>
              <a:pathLst>
                <a:path w="10408" h="8922" extrusionOk="0">
                  <a:moveTo>
                    <a:pt x="234" y="0"/>
                  </a:moveTo>
                  <a:cubicBezTo>
                    <a:pt x="167" y="1068"/>
                    <a:pt x="67" y="2202"/>
                    <a:pt x="1" y="3269"/>
                  </a:cubicBezTo>
                  <a:cubicBezTo>
                    <a:pt x="1602" y="5904"/>
                    <a:pt x="4237" y="7939"/>
                    <a:pt x="7239" y="8706"/>
                  </a:cubicBezTo>
                  <a:cubicBezTo>
                    <a:pt x="7670" y="8836"/>
                    <a:pt x="8157" y="8922"/>
                    <a:pt x="8641" y="8922"/>
                  </a:cubicBezTo>
                  <a:cubicBezTo>
                    <a:pt x="9280" y="8922"/>
                    <a:pt x="9914" y="8772"/>
                    <a:pt x="10408" y="8373"/>
                  </a:cubicBezTo>
                  <a:cubicBezTo>
                    <a:pt x="9841" y="6038"/>
                    <a:pt x="9240" y="3703"/>
                    <a:pt x="8673" y="1401"/>
                  </a:cubicBezTo>
                  <a:cubicBezTo>
                    <a:pt x="7797" y="1631"/>
                    <a:pt x="6891" y="1757"/>
                    <a:pt x="5970" y="1757"/>
                  </a:cubicBezTo>
                  <a:cubicBezTo>
                    <a:pt x="4087" y="1757"/>
                    <a:pt x="2138" y="1232"/>
                    <a:pt x="23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5"/>
            <p:cNvSpPr/>
            <p:nvPr/>
          </p:nvSpPr>
          <p:spPr>
            <a:xfrm flipH="1">
              <a:off x="7205640" y="3047380"/>
              <a:ext cx="326824" cy="323829"/>
            </a:xfrm>
            <a:custGeom>
              <a:avLst/>
              <a:gdLst/>
              <a:ahLst/>
              <a:cxnLst/>
              <a:rect l="l" t="t" r="r" b="b"/>
              <a:pathLst>
                <a:path w="14511" h="14378" extrusionOk="0">
                  <a:moveTo>
                    <a:pt x="534" y="1"/>
                  </a:moveTo>
                  <a:cubicBezTo>
                    <a:pt x="367" y="2236"/>
                    <a:pt x="167" y="4437"/>
                    <a:pt x="1" y="6705"/>
                  </a:cubicBezTo>
                  <a:cubicBezTo>
                    <a:pt x="1635" y="10074"/>
                    <a:pt x="4804" y="13577"/>
                    <a:pt x="11142" y="14378"/>
                  </a:cubicBezTo>
                  <a:cubicBezTo>
                    <a:pt x="12309" y="12543"/>
                    <a:pt x="13410" y="10708"/>
                    <a:pt x="14511" y="8974"/>
                  </a:cubicBezTo>
                  <a:lnTo>
                    <a:pt x="14511" y="8974"/>
                  </a:lnTo>
                  <a:lnTo>
                    <a:pt x="11409" y="9207"/>
                  </a:lnTo>
                  <a:cubicBezTo>
                    <a:pt x="10608" y="6172"/>
                    <a:pt x="9874" y="3136"/>
                    <a:pt x="9074" y="67"/>
                  </a:cubicBezTo>
                  <a:lnTo>
                    <a:pt x="8407" y="67"/>
                  </a:lnTo>
                  <a:cubicBezTo>
                    <a:pt x="7834" y="160"/>
                    <a:pt x="7232" y="210"/>
                    <a:pt x="6609" y="210"/>
                  </a:cubicBezTo>
                  <a:cubicBezTo>
                    <a:pt x="5888" y="210"/>
                    <a:pt x="5139" y="144"/>
                    <a:pt x="43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5"/>
            <p:cNvSpPr/>
            <p:nvPr/>
          </p:nvSpPr>
          <p:spPr>
            <a:xfrm flipH="1">
              <a:off x="7602306" y="2933258"/>
              <a:ext cx="125495" cy="165991"/>
            </a:xfrm>
            <a:custGeom>
              <a:avLst/>
              <a:gdLst/>
              <a:ahLst/>
              <a:cxnLst/>
              <a:rect l="l" t="t" r="r" b="b"/>
              <a:pathLst>
                <a:path w="5572" h="7370" extrusionOk="0">
                  <a:moveTo>
                    <a:pt x="2005" y="0"/>
                  </a:moveTo>
                  <a:cubicBezTo>
                    <a:pt x="1451" y="0"/>
                    <a:pt x="942" y="98"/>
                    <a:pt x="668" y="331"/>
                  </a:cubicBezTo>
                  <a:cubicBezTo>
                    <a:pt x="1" y="865"/>
                    <a:pt x="2402" y="3767"/>
                    <a:pt x="2469" y="4767"/>
                  </a:cubicBezTo>
                  <a:cubicBezTo>
                    <a:pt x="2536" y="5735"/>
                    <a:pt x="2102" y="6735"/>
                    <a:pt x="1402" y="7369"/>
                  </a:cubicBezTo>
                  <a:cubicBezTo>
                    <a:pt x="2469" y="7369"/>
                    <a:pt x="3870" y="6802"/>
                    <a:pt x="4571" y="6068"/>
                  </a:cubicBezTo>
                  <a:cubicBezTo>
                    <a:pt x="5271" y="5301"/>
                    <a:pt x="5571" y="4267"/>
                    <a:pt x="5505" y="3233"/>
                  </a:cubicBezTo>
                  <a:cubicBezTo>
                    <a:pt x="5405" y="2332"/>
                    <a:pt x="4837" y="965"/>
                    <a:pt x="4104" y="498"/>
                  </a:cubicBezTo>
                  <a:cubicBezTo>
                    <a:pt x="3690" y="203"/>
                    <a:pt x="2802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5"/>
            <p:cNvSpPr/>
            <p:nvPr/>
          </p:nvSpPr>
          <p:spPr>
            <a:xfrm flipH="1">
              <a:off x="7497126" y="2958799"/>
              <a:ext cx="154031" cy="165248"/>
            </a:xfrm>
            <a:custGeom>
              <a:avLst/>
              <a:gdLst/>
              <a:ahLst/>
              <a:cxnLst/>
              <a:rect l="l" t="t" r="r" b="b"/>
              <a:pathLst>
                <a:path w="6839" h="7337" extrusionOk="0">
                  <a:moveTo>
                    <a:pt x="4385" y="0"/>
                  </a:moveTo>
                  <a:cubicBezTo>
                    <a:pt x="3404" y="0"/>
                    <a:pt x="2313" y="203"/>
                    <a:pt x="1801" y="498"/>
                  </a:cubicBezTo>
                  <a:cubicBezTo>
                    <a:pt x="934" y="965"/>
                    <a:pt x="200" y="2332"/>
                    <a:pt x="134" y="3200"/>
                  </a:cubicBezTo>
                  <a:cubicBezTo>
                    <a:pt x="0" y="4267"/>
                    <a:pt x="367" y="5301"/>
                    <a:pt x="1268" y="6035"/>
                  </a:cubicBezTo>
                  <a:cubicBezTo>
                    <a:pt x="2135" y="6802"/>
                    <a:pt x="3836" y="7336"/>
                    <a:pt x="5137" y="7336"/>
                  </a:cubicBezTo>
                  <a:cubicBezTo>
                    <a:pt x="4270" y="6702"/>
                    <a:pt x="3769" y="5735"/>
                    <a:pt x="3836" y="4768"/>
                  </a:cubicBezTo>
                  <a:cubicBezTo>
                    <a:pt x="3870" y="3800"/>
                    <a:pt x="6838" y="831"/>
                    <a:pt x="6038" y="331"/>
                  </a:cubicBezTo>
                  <a:cubicBezTo>
                    <a:pt x="5696" y="98"/>
                    <a:pt x="5067" y="0"/>
                    <a:pt x="4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5"/>
            <p:cNvSpPr/>
            <p:nvPr/>
          </p:nvSpPr>
          <p:spPr>
            <a:xfrm flipH="1">
              <a:off x="7216158" y="2551524"/>
              <a:ext cx="507882" cy="564256"/>
            </a:xfrm>
            <a:custGeom>
              <a:avLst/>
              <a:gdLst/>
              <a:ahLst/>
              <a:cxnLst/>
              <a:rect l="l" t="t" r="r" b="b"/>
              <a:pathLst>
                <a:path w="22550" h="25053" extrusionOk="0">
                  <a:moveTo>
                    <a:pt x="12176" y="1"/>
                  </a:moveTo>
                  <a:cubicBezTo>
                    <a:pt x="9441" y="34"/>
                    <a:pt x="6705" y="501"/>
                    <a:pt x="4437" y="1969"/>
                  </a:cubicBezTo>
                  <a:cubicBezTo>
                    <a:pt x="2202" y="3403"/>
                    <a:pt x="1068" y="6005"/>
                    <a:pt x="801" y="7573"/>
                  </a:cubicBezTo>
                  <a:cubicBezTo>
                    <a:pt x="0" y="11843"/>
                    <a:pt x="2569" y="15612"/>
                    <a:pt x="3970" y="19748"/>
                  </a:cubicBezTo>
                  <a:cubicBezTo>
                    <a:pt x="5504" y="24318"/>
                    <a:pt x="6505" y="25052"/>
                    <a:pt x="15378" y="25052"/>
                  </a:cubicBezTo>
                  <a:cubicBezTo>
                    <a:pt x="17880" y="25052"/>
                    <a:pt x="20649" y="24185"/>
                    <a:pt x="21749" y="21983"/>
                  </a:cubicBezTo>
                  <a:cubicBezTo>
                    <a:pt x="22350" y="20849"/>
                    <a:pt x="22416" y="19515"/>
                    <a:pt x="22483" y="18247"/>
                  </a:cubicBezTo>
                  <a:cubicBezTo>
                    <a:pt x="22550" y="15512"/>
                    <a:pt x="22517" y="12710"/>
                    <a:pt x="22350" y="9975"/>
                  </a:cubicBezTo>
                  <a:cubicBezTo>
                    <a:pt x="22183" y="7473"/>
                    <a:pt x="21849" y="4738"/>
                    <a:pt x="20215" y="2836"/>
                  </a:cubicBezTo>
                  <a:cubicBezTo>
                    <a:pt x="18314" y="568"/>
                    <a:pt x="15078" y="1"/>
                    <a:pt x="12176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 flipH="1">
              <a:off x="7446789" y="2817853"/>
              <a:ext cx="156306" cy="142973"/>
            </a:xfrm>
            <a:custGeom>
              <a:avLst/>
              <a:gdLst/>
              <a:ahLst/>
              <a:cxnLst/>
              <a:rect l="l" t="t" r="r" b="b"/>
              <a:pathLst>
                <a:path w="6940" h="6348" extrusionOk="0">
                  <a:moveTo>
                    <a:pt x="3470" y="1"/>
                  </a:moveTo>
                  <a:cubicBezTo>
                    <a:pt x="2661" y="1"/>
                    <a:pt x="1852" y="318"/>
                    <a:pt x="1235" y="952"/>
                  </a:cubicBezTo>
                  <a:cubicBezTo>
                    <a:pt x="1" y="2186"/>
                    <a:pt x="1" y="4187"/>
                    <a:pt x="1235" y="5422"/>
                  </a:cubicBezTo>
                  <a:cubicBezTo>
                    <a:pt x="1852" y="6039"/>
                    <a:pt x="2661" y="6347"/>
                    <a:pt x="3470" y="6347"/>
                  </a:cubicBezTo>
                  <a:cubicBezTo>
                    <a:pt x="4279" y="6347"/>
                    <a:pt x="5088" y="6039"/>
                    <a:pt x="5705" y="5422"/>
                  </a:cubicBezTo>
                  <a:cubicBezTo>
                    <a:pt x="6939" y="4187"/>
                    <a:pt x="6939" y="2186"/>
                    <a:pt x="5705" y="952"/>
                  </a:cubicBezTo>
                  <a:cubicBezTo>
                    <a:pt x="5088" y="318"/>
                    <a:pt x="4279" y="1"/>
                    <a:pt x="34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5"/>
            <p:cNvSpPr/>
            <p:nvPr/>
          </p:nvSpPr>
          <p:spPr>
            <a:xfrm flipH="1">
              <a:off x="7216901" y="2815983"/>
              <a:ext cx="83423" cy="142027"/>
            </a:xfrm>
            <a:custGeom>
              <a:avLst/>
              <a:gdLst/>
              <a:ahLst/>
              <a:cxnLst/>
              <a:rect l="l" t="t" r="r" b="b"/>
              <a:pathLst>
                <a:path w="3704" h="6306" extrusionOk="0">
                  <a:moveTo>
                    <a:pt x="3103" y="1"/>
                  </a:moveTo>
                  <a:cubicBezTo>
                    <a:pt x="1402" y="1"/>
                    <a:pt x="1" y="1435"/>
                    <a:pt x="1" y="3136"/>
                  </a:cubicBezTo>
                  <a:cubicBezTo>
                    <a:pt x="1" y="4904"/>
                    <a:pt x="1402" y="6305"/>
                    <a:pt x="3170" y="6305"/>
                  </a:cubicBezTo>
                  <a:cubicBezTo>
                    <a:pt x="3337" y="6305"/>
                    <a:pt x="3503" y="6305"/>
                    <a:pt x="3637" y="6272"/>
                  </a:cubicBezTo>
                  <a:cubicBezTo>
                    <a:pt x="3704" y="4170"/>
                    <a:pt x="3704" y="2135"/>
                    <a:pt x="3603" y="67"/>
                  </a:cubicBezTo>
                  <a:cubicBezTo>
                    <a:pt x="3437" y="1"/>
                    <a:pt x="3270" y="1"/>
                    <a:pt x="310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5"/>
            <p:cNvSpPr/>
            <p:nvPr/>
          </p:nvSpPr>
          <p:spPr>
            <a:xfrm flipH="1">
              <a:off x="7211631" y="2420804"/>
              <a:ext cx="501891" cy="186351"/>
            </a:xfrm>
            <a:custGeom>
              <a:avLst/>
              <a:gdLst/>
              <a:ahLst/>
              <a:cxnLst/>
              <a:rect l="l" t="t" r="r" b="b"/>
              <a:pathLst>
                <a:path w="22284" h="8274" extrusionOk="0">
                  <a:moveTo>
                    <a:pt x="22283" y="1"/>
                  </a:moveTo>
                  <a:cubicBezTo>
                    <a:pt x="21015" y="1769"/>
                    <a:pt x="18747" y="2603"/>
                    <a:pt x="16579" y="2803"/>
                  </a:cubicBezTo>
                  <a:cubicBezTo>
                    <a:pt x="16135" y="2844"/>
                    <a:pt x="15689" y="2861"/>
                    <a:pt x="15243" y="2861"/>
                  </a:cubicBezTo>
                  <a:cubicBezTo>
                    <a:pt x="13510" y="2861"/>
                    <a:pt x="11765" y="2602"/>
                    <a:pt x="10041" y="2469"/>
                  </a:cubicBezTo>
                  <a:cubicBezTo>
                    <a:pt x="9389" y="2419"/>
                    <a:pt x="8727" y="2384"/>
                    <a:pt x="8067" y="2384"/>
                  </a:cubicBezTo>
                  <a:cubicBezTo>
                    <a:pt x="6532" y="2384"/>
                    <a:pt x="5002" y="2573"/>
                    <a:pt x="3603" y="3203"/>
                  </a:cubicBezTo>
                  <a:cubicBezTo>
                    <a:pt x="1668" y="4104"/>
                    <a:pt x="0" y="6105"/>
                    <a:pt x="67" y="8273"/>
                  </a:cubicBezTo>
                  <a:cubicBezTo>
                    <a:pt x="5738" y="7339"/>
                    <a:pt x="9674" y="7539"/>
                    <a:pt x="13377" y="6605"/>
                  </a:cubicBezTo>
                  <a:cubicBezTo>
                    <a:pt x="17079" y="5705"/>
                    <a:pt x="20682" y="3470"/>
                    <a:pt x="22283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 flipH="1">
              <a:off x="7114717" y="2487853"/>
              <a:ext cx="413243" cy="222680"/>
            </a:xfrm>
            <a:custGeom>
              <a:avLst/>
              <a:gdLst/>
              <a:ahLst/>
              <a:cxnLst/>
              <a:rect l="l" t="t" r="r" b="b"/>
              <a:pathLst>
                <a:path w="18348" h="9887" extrusionOk="0">
                  <a:moveTo>
                    <a:pt x="9416" y="1"/>
                  </a:moveTo>
                  <a:cubicBezTo>
                    <a:pt x="7989" y="1"/>
                    <a:pt x="6548" y="233"/>
                    <a:pt x="5171" y="626"/>
                  </a:cubicBezTo>
                  <a:cubicBezTo>
                    <a:pt x="4137" y="893"/>
                    <a:pt x="2002" y="793"/>
                    <a:pt x="1" y="1293"/>
                  </a:cubicBezTo>
                  <a:cubicBezTo>
                    <a:pt x="1001" y="3895"/>
                    <a:pt x="3303" y="5963"/>
                    <a:pt x="5938" y="7298"/>
                  </a:cubicBezTo>
                  <a:cubicBezTo>
                    <a:pt x="8540" y="8632"/>
                    <a:pt x="11509" y="9232"/>
                    <a:pt x="14444" y="9733"/>
                  </a:cubicBezTo>
                  <a:cubicBezTo>
                    <a:pt x="14800" y="9816"/>
                    <a:pt x="15181" y="9887"/>
                    <a:pt x="15556" y="9887"/>
                  </a:cubicBezTo>
                  <a:cubicBezTo>
                    <a:pt x="15779" y="9887"/>
                    <a:pt x="16000" y="9862"/>
                    <a:pt x="16212" y="9799"/>
                  </a:cubicBezTo>
                  <a:cubicBezTo>
                    <a:pt x="17313" y="9466"/>
                    <a:pt x="17880" y="8332"/>
                    <a:pt x="18014" y="7298"/>
                  </a:cubicBezTo>
                  <a:cubicBezTo>
                    <a:pt x="18347" y="4629"/>
                    <a:pt x="16346" y="1994"/>
                    <a:pt x="13710" y="826"/>
                  </a:cubicBezTo>
                  <a:cubicBezTo>
                    <a:pt x="12353" y="250"/>
                    <a:pt x="10892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 flipH="1">
              <a:off x="7586541" y="2552290"/>
              <a:ext cx="275743" cy="360630"/>
            </a:xfrm>
            <a:custGeom>
              <a:avLst/>
              <a:gdLst/>
              <a:ahLst/>
              <a:cxnLst/>
              <a:rect l="l" t="t" r="r" b="b"/>
              <a:pathLst>
                <a:path w="12243" h="16012" extrusionOk="0">
                  <a:moveTo>
                    <a:pt x="8574" y="0"/>
                  </a:moveTo>
                  <a:lnTo>
                    <a:pt x="8574" y="0"/>
                  </a:lnTo>
                  <a:cubicBezTo>
                    <a:pt x="8507" y="167"/>
                    <a:pt x="8473" y="367"/>
                    <a:pt x="8674" y="467"/>
                  </a:cubicBezTo>
                  <a:cubicBezTo>
                    <a:pt x="5705" y="1301"/>
                    <a:pt x="2469" y="2335"/>
                    <a:pt x="1035" y="4837"/>
                  </a:cubicBezTo>
                  <a:cubicBezTo>
                    <a:pt x="1" y="6705"/>
                    <a:pt x="234" y="9007"/>
                    <a:pt x="1268" y="10941"/>
                  </a:cubicBezTo>
                  <a:cubicBezTo>
                    <a:pt x="2202" y="12843"/>
                    <a:pt x="3803" y="14411"/>
                    <a:pt x="5338" y="16012"/>
                  </a:cubicBezTo>
                  <a:cubicBezTo>
                    <a:pt x="7840" y="13843"/>
                    <a:pt x="10275" y="11408"/>
                    <a:pt x="11242" y="8440"/>
                  </a:cubicBezTo>
                  <a:cubicBezTo>
                    <a:pt x="12243" y="5437"/>
                    <a:pt x="11476" y="1768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 flipH="1">
              <a:off x="7340122" y="2826501"/>
              <a:ext cx="63131" cy="137500"/>
            </a:xfrm>
            <a:custGeom>
              <a:avLst/>
              <a:gdLst/>
              <a:ahLst/>
              <a:cxnLst/>
              <a:rect l="l" t="t" r="r" b="b"/>
              <a:pathLst>
                <a:path w="2803" h="6105" extrusionOk="0">
                  <a:moveTo>
                    <a:pt x="343" y="1"/>
                  </a:moveTo>
                  <a:cubicBezTo>
                    <a:pt x="276" y="1"/>
                    <a:pt x="201" y="34"/>
                    <a:pt x="134" y="101"/>
                  </a:cubicBezTo>
                  <a:cubicBezTo>
                    <a:pt x="1" y="167"/>
                    <a:pt x="1" y="334"/>
                    <a:pt x="134" y="468"/>
                  </a:cubicBezTo>
                  <a:cubicBezTo>
                    <a:pt x="835" y="1201"/>
                    <a:pt x="1635" y="2002"/>
                    <a:pt x="1969" y="3003"/>
                  </a:cubicBezTo>
                  <a:cubicBezTo>
                    <a:pt x="2269" y="3870"/>
                    <a:pt x="2002" y="5104"/>
                    <a:pt x="1168" y="5538"/>
                  </a:cubicBezTo>
                  <a:cubicBezTo>
                    <a:pt x="1068" y="5638"/>
                    <a:pt x="968" y="5805"/>
                    <a:pt x="1068" y="5938"/>
                  </a:cubicBezTo>
                  <a:cubicBezTo>
                    <a:pt x="1102" y="6038"/>
                    <a:pt x="1235" y="6105"/>
                    <a:pt x="1302" y="6105"/>
                  </a:cubicBezTo>
                  <a:cubicBezTo>
                    <a:pt x="1335" y="6105"/>
                    <a:pt x="1435" y="6038"/>
                    <a:pt x="1435" y="6038"/>
                  </a:cubicBezTo>
                  <a:cubicBezTo>
                    <a:pt x="2603" y="5438"/>
                    <a:pt x="2803" y="3937"/>
                    <a:pt x="2469" y="2836"/>
                  </a:cubicBezTo>
                  <a:cubicBezTo>
                    <a:pt x="2102" y="1702"/>
                    <a:pt x="1269" y="835"/>
                    <a:pt x="501" y="101"/>
                  </a:cubicBezTo>
                  <a:cubicBezTo>
                    <a:pt x="468" y="34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 flipH="1">
              <a:off x="7322081" y="2972245"/>
              <a:ext cx="157049" cy="87072"/>
            </a:xfrm>
            <a:custGeom>
              <a:avLst/>
              <a:gdLst/>
              <a:ahLst/>
              <a:cxnLst/>
              <a:rect l="l" t="t" r="r" b="b"/>
              <a:pathLst>
                <a:path w="6973" h="3866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1702"/>
                    <a:pt x="1235" y="3403"/>
                    <a:pt x="2903" y="3804"/>
                  </a:cubicBezTo>
                  <a:cubicBezTo>
                    <a:pt x="3115" y="3845"/>
                    <a:pt x="3330" y="3865"/>
                    <a:pt x="3545" y="3865"/>
                  </a:cubicBezTo>
                  <a:cubicBezTo>
                    <a:pt x="5049" y="3865"/>
                    <a:pt x="6535" y="2891"/>
                    <a:pt x="6973" y="1635"/>
                  </a:cubicBezTo>
                  <a:cubicBezTo>
                    <a:pt x="4771" y="968"/>
                    <a:pt x="2469" y="368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5"/>
            <p:cNvSpPr/>
            <p:nvPr/>
          </p:nvSpPr>
          <p:spPr>
            <a:xfrm flipH="1">
              <a:off x="6903613" y="3565014"/>
              <a:ext cx="372860" cy="390923"/>
            </a:xfrm>
            <a:custGeom>
              <a:avLst/>
              <a:gdLst/>
              <a:ahLst/>
              <a:cxnLst/>
              <a:rect l="l" t="t" r="r" b="b"/>
              <a:pathLst>
                <a:path w="16555" h="17357" extrusionOk="0">
                  <a:moveTo>
                    <a:pt x="1944" y="1"/>
                  </a:moveTo>
                  <a:cubicBezTo>
                    <a:pt x="1944" y="1"/>
                    <a:pt x="0" y="17357"/>
                    <a:pt x="12227" y="17357"/>
                  </a:cubicBezTo>
                  <a:cubicBezTo>
                    <a:pt x="13401" y="17357"/>
                    <a:pt x="14705" y="17197"/>
                    <a:pt x="16154" y="16846"/>
                  </a:cubicBezTo>
                  <a:lnTo>
                    <a:pt x="16354" y="12576"/>
                  </a:lnTo>
                  <a:cubicBezTo>
                    <a:pt x="16554" y="8240"/>
                    <a:pt x="15654" y="3904"/>
                    <a:pt x="13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5"/>
            <p:cNvSpPr/>
            <p:nvPr/>
          </p:nvSpPr>
          <p:spPr>
            <a:xfrm flipH="1">
              <a:off x="7526428" y="2722965"/>
              <a:ext cx="238175" cy="124347"/>
            </a:xfrm>
            <a:custGeom>
              <a:avLst/>
              <a:gdLst/>
              <a:ahLst/>
              <a:cxnLst/>
              <a:rect l="l" t="t" r="r" b="b"/>
              <a:pathLst>
                <a:path w="10575" h="5521" extrusionOk="0">
                  <a:moveTo>
                    <a:pt x="8149" y="1"/>
                  </a:moveTo>
                  <a:cubicBezTo>
                    <a:pt x="7016" y="1"/>
                    <a:pt x="5119" y="664"/>
                    <a:pt x="4470" y="928"/>
                  </a:cubicBezTo>
                  <a:lnTo>
                    <a:pt x="1368" y="2129"/>
                  </a:lnTo>
                  <a:cubicBezTo>
                    <a:pt x="434" y="2529"/>
                    <a:pt x="0" y="3597"/>
                    <a:pt x="467" y="4531"/>
                  </a:cubicBezTo>
                  <a:cubicBezTo>
                    <a:pt x="768" y="5158"/>
                    <a:pt x="1408" y="5521"/>
                    <a:pt x="2062" y="5521"/>
                  </a:cubicBezTo>
                  <a:cubicBezTo>
                    <a:pt x="2278" y="5521"/>
                    <a:pt x="2495" y="5481"/>
                    <a:pt x="2702" y="5398"/>
                  </a:cubicBezTo>
                  <a:lnTo>
                    <a:pt x="5771" y="4197"/>
                  </a:lnTo>
                  <a:cubicBezTo>
                    <a:pt x="6672" y="3797"/>
                    <a:pt x="10574" y="2062"/>
                    <a:pt x="10207" y="1195"/>
                  </a:cubicBezTo>
                  <a:lnTo>
                    <a:pt x="9007" y="361"/>
                  </a:lnTo>
                  <a:cubicBezTo>
                    <a:pt x="8913" y="100"/>
                    <a:pt x="8589" y="1"/>
                    <a:pt x="8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5"/>
            <p:cNvSpPr/>
            <p:nvPr/>
          </p:nvSpPr>
          <p:spPr>
            <a:xfrm flipH="1">
              <a:off x="7202622" y="2686794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263" y="0"/>
                  </a:moveTo>
                  <a:cubicBezTo>
                    <a:pt x="7368" y="0"/>
                    <a:pt x="3464" y="893"/>
                    <a:pt x="0" y="2501"/>
                  </a:cubicBezTo>
                  <a:cubicBezTo>
                    <a:pt x="467" y="4569"/>
                    <a:pt x="1101" y="6737"/>
                    <a:pt x="2469" y="8405"/>
                  </a:cubicBezTo>
                  <a:cubicBezTo>
                    <a:pt x="3516" y="9683"/>
                    <a:pt x="5170" y="10569"/>
                    <a:pt x="6787" y="10569"/>
                  </a:cubicBezTo>
                  <a:cubicBezTo>
                    <a:pt x="7281" y="10569"/>
                    <a:pt x="7771" y="10486"/>
                    <a:pt x="8239" y="10307"/>
                  </a:cubicBezTo>
                  <a:cubicBezTo>
                    <a:pt x="9340" y="9873"/>
                    <a:pt x="10307" y="8906"/>
                    <a:pt x="11475" y="8906"/>
                  </a:cubicBezTo>
                  <a:cubicBezTo>
                    <a:pt x="11492" y="8905"/>
                    <a:pt x="11509" y="8905"/>
                    <a:pt x="11525" y="8905"/>
                  </a:cubicBezTo>
                  <a:cubicBezTo>
                    <a:pt x="13102" y="8905"/>
                    <a:pt x="14327" y="10441"/>
                    <a:pt x="15911" y="10507"/>
                  </a:cubicBezTo>
                  <a:cubicBezTo>
                    <a:pt x="16845" y="10507"/>
                    <a:pt x="17746" y="9973"/>
                    <a:pt x="18313" y="9206"/>
                  </a:cubicBezTo>
                  <a:cubicBezTo>
                    <a:pt x="18914" y="8439"/>
                    <a:pt x="19180" y="7538"/>
                    <a:pt x="19414" y="6637"/>
                  </a:cubicBezTo>
                  <a:cubicBezTo>
                    <a:pt x="19781" y="5036"/>
                    <a:pt x="19914" y="3201"/>
                    <a:pt x="18847" y="1900"/>
                  </a:cubicBezTo>
                  <a:cubicBezTo>
                    <a:pt x="18013" y="866"/>
                    <a:pt x="16612" y="533"/>
                    <a:pt x="15311" y="333"/>
                  </a:cubicBezTo>
                  <a:cubicBezTo>
                    <a:pt x="13975" y="109"/>
                    <a:pt x="12620" y="0"/>
                    <a:pt x="1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5"/>
            <p:cNvSpPr/>
            <p:nvPr/>
          </p:nvSpPr>
          <p:spPr>
            <a:xfrm flipH="1">
              <a:off x="7172577" y="2672628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324" y="0"/>
                  </a:moveTo>
                  <a:cubicBezTo>
                    <a:pt x="7427" y="0"/>
                    <a:pt x="3529" y="906"/>
                    <a:pt x="0" y="2496"/>
                  </a:cubicBezTo>
                  <a:cubicBezTo>
                    <a:pt x="467" y="4598"/>
                    <a:pt x="1101" y="6766"/>
                    <a:pt x="2469" y="8434"/>
                  </a:cubicBezTo>
                  <a:cubicBezTo>
                    <a:pt x="3511" y="9705"/>
                    <a:pt x="5153" y="10569"/>
                    <a:pt x="6762" y="10569"/>
                  </a:cubicBezTo>
                  <a:cubicBezTo>
                    <a:pt x="7264" y="10569"/>
                    <a:pt x="7763" y="10484"/>
                    <a:pt x="8240" y="10302"/>
                  </a:cubicBezTo>
                  <a:cubicBezTo>
                    <a:pt x="9340" y="9868"/>
                    <a:pt x="10308" y="8934"/>
                    <a:pt x="11475" y="8934"/>
                  </a:cubicBezTo>
                  <a:cubicBezTo>
                    <a:pt x="11508" y="8933"/>
                    <a:pt x="11540" y="8932"/>
                    <a:pt x="11573" y="8932"/>
                  </a:cubicBezTo>
                  <a:cubicBezTo>
                    <a:pt x="13127" y="8932"/>
                    <a:pt x="14343" y="10469"/>
                    <a:pt x="15912" y="10502"/>
                  </a:cubicBezTo>
                  <a:cubicBezTo>
                    <a:pt x="16846" y="10502"/>
                    <a:pt x="17746" y="9968"/>
                    <a:pt x="18313" y="9201"/>
                  </a:cubicBezTo>
                  <a:cubicBezTo>
                    <a:pt x="18914" y="8467"/>
                    <a:pt x="19181" y="7533"/>
                    <a:pt x="19414" y="6632"/>
                  </a:cubicBezTo>
                  <a:cubicBezTo>
                    <a:pt x="19781" y="5031"/>
                    <a:pt x="19915" y="3197"/>
                    <a:pt x="18847" y="1896"/>
                  </a:cubicBezTo>
                  <a:cubicBezTo>
                    <a:pt x="18013" y="862"/>
                    <a:pt x="16612" y="528"/>
                    <a:pt x="15311" y="328"/>
                  </a:cubicBezTo>
                  <a:cubicBezTo>
                    <a:pt x="13992" y="107"/>
                    <a:pt x="12658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5"/>
            <p:cNvSpPr/>
            <p:nvPr/>
          </p:nvSpPr>
          <p:spPr>
            <a:xfrm flipH="1">
              <a:off x="7269491" y="2672966"/>
              <a:ext cx="222410" cy="237928"/>
            </a:xfrm>
            <a:custGeom>
              <a:avLst/>
              <a:gdLst/>
              <a:ahLst/>
              <a:cxnLst/>
              <a:rect l="l" t="t" r="r" b="b"/>
              <a:pathLst>
                <a:path w="9875" h="10564" extrusionOk="0">
                  <a:moveTo>
                    <a:pt x="5744" y="0"/>
                  </a:moveTo>
                  <a:cubicBezTo>
                    <a:pt x="4519" y="0"/>
                    <a:pt x="3290" y="83"/>
                    <a:pt x="2069" y="246"/>
                  </a:cubicBezTo>
                  <a:lnTo>
                    <a:pt x="1" y="10454"/>
                  </a:lnTo>
                  <a:cubicBezTo>
                    <a:pt x="346" y="10523"/>
                    <a:pt x="692" y="10563"/>
                    <a:pt x="1032" y="10563"/>
                  </a:cubicBezTo>
                  <a:cubicBezTo>
                    <a:pt x="1514" y="10563"/>
                    <a:pt x="1986" y="10482"/>
                    <a:pt x="2436" y="10287"/>
                  </a:cubicBezTo>
                  <a:cubicBezTo>
                    <a:pt x="3570" y="9853"/>
                    <a:pt x="4537" y="8919"/>
                    <a:pt x="5705" y="8919"/>
                  </a:cubicBezTo>
                  <a:cubicBezTo>
                    <a:pt x="6172" y="8919"/>
                    <a:pt x="6572" y="9019"/>
                    <a:pt x="7006" y="9186"/>
                  </a:cubicBezTo>
                  <a:lnTo>
                    <a:pt x="9875" y="313"/>
                  </a:lnTo>
                  <a:cubicBezTo>
                    <a:pt x="9774" y="313"/>
                    <a:pt x="9674" y="280"/>
                    <a:pt x="9574" y="280"/>
                  </a:cubicBezTo>
                  <a:cubicBezTo>
                    <a:pt x="8311" y="92"/>
                    <a:pt x="7030" y="0"/>
                    <a:pt x="5744" y="0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5"/>
            <p:cNvSpPr/>
            <p:nvPr/>
          </p:nvSpPr>
          <p:spPr>
            <a:xfrm flipH="1">
              <a:off x="7347622" y="2528641"/>
              <a:ext cx="315563" cy="222748"/>
            </a:xfrm>
            <a:custGeom>
              <a:avLst/>
              <a:gdLst/>
              <a:ahLst/>
              <a:cxnLst/>
              <a:rect l="l" t="t" r="r" b="b"/>
              <a:pathLst>
                <a:path w="14011" h="9890" extrusionOk="0">
                  <a:moveTo>
                    <a:pt x="2151" y="1"/>
                  </a:moveTo>
                  <a:cubicBezTo>
                    <a:pt x="1943" y="1"/>
                    <a:pt x="1735" y="28"/>
                    <a:pt x="1535" y="83"/>
                  </a:cubicBezTo>
                  <a:cubicBezTo>
                    <a:pt x="801" y="350"/>
                    <a:pt x="0" y="1150"/>
                    <a:pt x="134" y="1917"/>
                  </a:cubicBezTo>
                  <a:cubicBezTo>
                    <a:pt x="367" y="4019"/>
                    <a:pt x="1368" y="5987"/>
                    <a:pt x="2936" y="7421"/>
                  </a:cubicBezTo>
                  <a:cubicBezTo>
                    <a:pt x="4470" y="8889"/>
                    <a:pt x="6472" y="9756"/>
                    <a:pt x="8607" y="9890"/>
                  </a:cubicBezTo>
                  <a:cubicBezTo>
                    <a:pt x="8673" y="9890"/>
                    <a:pt x="8707" y="9856"/>
                    <a:pt x="8707" y="9756"/>
                  </a:cubicBezTo>
                  <a:cubicBezTo>
                    <a:pt x="8707" y="9690"/>
                    <a:pt x="8673" y="9656"/>
                    <a:pt x="8607" y="9590"/>
                  </a:cubicBezTo>
                  <a:cubicBezTo>
                    <a:pt x="7172" y="9356"/>
                    <a:pt x="6272" y="7922"/>
                    <a:pt x="5871" y="6688"/>
                  </a:cubicBezTo>
                  <a:lnTo>
                    <a:pt x="5771" y="6187"/>
                  </a:lnTo>
                  <a:lnTo>
                    <a:pt x="5771" y="6187"/>
                  </a:lnTo>
                  <a:cubicBezTo>
                    <a:pt x="6205" y="6721"/>
                    <a:pt x="6772" y="7221"/>
                    <a:pt x="7339" y="7688"/>
                  </a:cubicBezTo>
                  <a:cubicBezTo>
                    <a:pt x="9007" y="8922"/>
                    <a:pt x="11142" y="9656"/>
                    <a:pt x="13210" y="9656"/>
                  </a:cubicBezTo>
                  <a:lnTo>
                    <a:pt x="13443" y="9656"/>
                  </a:lnTo>
                  <a:cubicBezTo>
                    <a:pt x="13610" y="9656"/>
                    <a:pt x="13710" y="9656"/>
                    <a:pt x="13877" y="9590"/>
                  </a:cubicBezTo>
                  <a:cubicBezTo>
                    <a:pt x="13977" y="9590"/>
                    <a:pt x="14010" y="9523"/>
                    <a:pt x="14010" y="9423"/>
                  </a:cubicBezTo>
                  <a:cubicBezTo>
                    <a:pt x="14010" y="9356"/>
                    <a:pt x="13944" y="9323"/>
                    <a:pt x="13877" y="9323"/>
                  </a:cubicBezTo>
                  <a:lnTo>
                    <a:pt x="13477" y="9323"/>
                  </a:lnTo>
                  <a:cubicBezTo>
                    <a:pt x="12609" y="9256"/>
                    <a:pt x="11675" y="8722"/>
                    <a:pt x="11108" y="7855"/>
                  </a:cubicBezTo>
                  <a:cubicBezTo>
                    <a:pt x="10475" y="6988"/>
                    <a:pt x="10141" y="5887"/>
                    <a:pt x="9841" y="4853"/>
                  </a:cubicBezTo>
                  <a:lnTo>
                    <a:pt x="9807" y="4719"/>
                  </a:lnTo>
                  <a:cubicBezTo>
                    <a:pt x="9474" y="3552"/>
                    <a:pt x="9107" y="2418"/>
                    <a:pt x="8373" y="1551"/>
                  </a:cubicBezTo>
                  <a:cubicBezTo>
                    <a:pt x="7798" y="839"/>
                    <a:pt x="6864" y="262"/>
                    <a:pt x="5847" y="262"/>
                  </a:cubicBezTo>
                  <a:cubicBezTo>
                    <a:pt x="5625" y="262"/>
                    <a:pt x="5398" y="290"/>
                    <a:pt x="5171" y="350"/>
                  </a:cubicBezTo>
                  <a:cubicBezTo>
                    <a:pt x="4804" y="483"/>
                    <a:pt x="4437" y="717"/>
                    <a:pt x="4137" y="1017"/>
                  </a:cubicBezTo>
                  <a:cubicBezTo>
                    <a:pt x="4003" y="850"/>
                    <a:pt x="3870" y="717"/>
                    <a:pt x="3703" y="583"/>
                  </a:cubicBezTo>
                  <a:cubicBezTo>
                    <a:pt x="3266" y="195"/>
                    <a:pt x="2706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5"/>
            <p:cNvSpPr/>
            <p:nvPr/>
          </p:nvSpPr>
          <p:spPr>
            <a:xfrm flipH="1">
              <a:off x="7625595" y="2798371"/>
              <a:ext cx="151036" cy="182162"/>
            </a:xfrm>
            <a:custGeom>
              <a:avLst/>
              <a:gdLst/>
              <a:ahLst/>
              <a:cxnLst/>
              <a:rect l="l" t="t" r="r" b="b"/>
              <a:pathLst>
                <a:path w="6706" h="8088" extrusionOk="0">
                  <a:moveTo>
                    <a:pt x="3180" y="1"/>
                  </a:moveTo>
                  <a:cubicBezTo>
                    <a:pt x="2632" y="1"/>
                    <a:pt x="2083" y="150"/>
                    <a:pt x="1635" y="449"/>
                  </a:cubicBezTo>
                  <a:cubicBezTo>
                    <a:pt x="501" y="1216"/>
                    <a:pt x="0" y="2717"/>
                    <a:pt x="234" y="4052"/>
                  </a:cubicBezTo>
                  <a:cubicBezTo>
                    <a:pt x="501" y="5386"/>
                    <a:pt x="1468" y="6520"/>
                    <a:pt x="2602" y="7221"/>
                  </a:cubicBezTo>
                  <a:cubicBezTo>
                    <a:pt x="3604" y="7805"/>
                    <a:pt x="4723" y="8088"/>
                    <a:pt x="5860" y="8088"/>
                  </a:cubicBezTo>
                  <a:cubicBezTo>
                    <a:pt x="6086" y="8088"/>
                    <a:pt x="6312" y="8077"/>
                    <a:pt x="6538" y="8054"/>
                  </a:cubicBezTo>
                  <a:cubicBezTo>
                    <a:pt x="6071" y="5686"/>
                    <a:pt x="6705" y="2851"/>
                    <a:pt x="5271" y="949"/>
                  </a:cubicBezTo>
                  <a:cubicBezTo>
                    <a:pt x="4777" y="317"/>
                    <a:pt x="3978" y="1"/>
                    <a:pt x="318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5"/>
            <p:cNvSpPr/>
            <p:nvPr/>
          </p:nvSpPr>
          <p:spPr>
            <a:xfrm flipH="1">
              <a:off x="7122983" y="3274271"/>
              <a:ext cx="666418" cy="1125449"/>
            </a:xfrm>
            <a:custGeom>
              <a:avLst/>
              <a:gdLst/>
              <a:ahLst/>
              <a:cxnLst/>
              <a:rect l="l" t="t" r="r" b="b"/>
              <a:pathLst>
                <a:path w="29589" h="49970" extrusionOk="0">
                  <a:moveTo>
                    <a:pt x="5905" y="0"/>
                  </a:moveTo>
                  <a:lnTo>
                    <a:pt x="0" y="25085"/>
                  </a:lnTo>
                  <a:lnTo>
                    <a:pt x="3103" y="45466"/>
                  </a:lnTo>
                  <a:lnTo>
                    <a:pt x="1535" y="49970"/>
                  </a:lnTo>
                  <a:lnTo>
                    <a:pt x="29588" y="49970"/>
                  </a:lnTo>
                  <a:cubicBezTo>
                    <a:pt x="24485" y="44632"/>
                    <a:pt x="18547" y="38495"/>
                    <a:pt x="14811" y="34992"/>
                  </a:cubicBezTo>
                  <a:cubicBezTo>
                    <a:pt x="8740" y="29288"/>
                    <a:pt x="6672" y="8306"/>
                    <a:pt x="6105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5"/>
            <p:cNvSpPr/>
            <p:nvPr/>
          </p:nvSpPr>
          <p:spPr>
            <a:xfrm flipH="1">
              <a:off x="8400166" y="3327244"/>
              <a:ext cx="124752" cy="195721"/>
            </a:xfrm>
            <a:custGeom>
              <a:avLst/>
              <a:gdLst/>
              <a:ahLst/>
              <a:cxnLst/>
              <a:rect l="l" t="t" r="r" b="b"/>
              <a:pathLst>
                <a:path w="5539" h="8690" extrusionOk="0">
                  <a:moveTo>
                    <a:pt x="3776" y="1"/>
                  </a:moveTo>
                  <a:cubicBezTo>
                    <a:pt x="3150" y="1"/>
                    <a:pt x="2533" y="378"/>
                    <a:pt x="2269" y="984"/>
                  </a:cubicBezTo>
                  <a:lnTo>
                    <a:pt x="1" y="6421"/>
                  </a:lnTo>
                  <a:lnTo>
                    <a:pt x="4004" y="8690"/>
                  </a:lnTo>
                  <a:lnTo>
                    <a:pt x="5371" y="1952"/>
                  </a:lnTo>
                  <a:cubicBezTo>
                    <a:pt x="5538" y="1118"/>
                    <a:pt x="5071" y="317"/>
                    <a:pt x="4270" y="84"/>
                  </a:cubicBezTo>
                  <a:cubicBezTo>
                    <a:pt x="4109" y="28"/>
                    <a:pt x="3942" y="1"/>
                    <a:pt x="3776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5"/>
            <p:cNvSpPr/>
            <p:nvPr/>
          </p:nvSpPr>
          <p:spPr>
            <a:xfrm flipH="1">
              <a:off x="8303252" y="3152762"/>
              <a:ext cx="410991" cy="576058"/>
            </a:xfrm>
            <a:custGeom>
              <a:avLst/>
              <a:gdLst/>
              <a:ahLst/>
              <a:cxnLst/>
              <a:rect l="l" t="t" r="r" b="b"/>
              <a:pathLst>
                <a:path w="18248" h="25577" extrusionOk="0">
                  <a:moveTo>
                    <a:pt x="7779" y="1"/>
                  </a:moveTo>
                  <a:cubicBezTo>
                    <a:pt x="7340" y="1"/>
                    <a:pt x="6915" y="221"/>
                    <a:pt x="6672" y="625"/>
                  </a:cubicBezTo>
                  <a:cubicBezTo>
                    <a:pt x="6389" y="493"/>
                    <a:pt x="6090" y="430"/>
                    <a:pt x="5794" y="430"/>
                  </a:cubicBezTo>
                  <a:cubicBezTo>
                    <a:pt x="5045" y="430"/>
                    <a:pt x="4319" y="833"/>
                    <a:pt x="3937" y="1526"/>
                  </a:cubicBezTo>
                  <a:lnTo>
                    <a:pt x="1" y="8331"/>
                  </a:lnTo>
                  <a:lnTo>
                    <a:pt x="1" y="17471"/>
                  </a:lnTo>
                  <a:lnTo>
                    <a:pt x="10575" y="25577"/>
                  </a:lnTo>
                  <a:lnTo>
                    <a:pt x="18247" y="20473"/>
                  </a:lnTo>
                  <a:cubicBezTo>
                    <a:pt x="18247" y="20473"/>
                    <a:pt x="15679" y="15669"/>
                    <a:pt x="9474" y="13935"/>
                  </a:cubicBezTo>
                  <a:lnTo>
                    <a:pt x="9074" y="9098"/>
                  </a:lnTo>
                  <a:lnTo>
                    <a:pt x="11776" y="4995"/>
                  </a:lnTo>
                  <a:cubicBezTo>
                    <a:pt x="12243" y="4328"/>
                    <a:pt x="12076" y="3461"/>
                    <a:pt x="11409" y="2960"/>
                  </a:cubicBezTo>
                  <a:cubicBezTo>
                    <a:pt x="11135" y="2759"/>
                    <a:pt x="10818" y="2657"/>
                    <a:pt x="10500" y="2657"/>
                  </a:cubicBezTo>
                  <a:cubicBezTo>
                    <a:pt x="10082" y="2657"/>
                    <a:pt x="9663" y="2834"/>
                    <a:pt x="9341" y="3194"/>
                  </a:cubicBezTo>
                  <a:lnTo>
                    <a:pt x="7439" y="5462"/>
                  </a:lnTo>
                  <a:lnTo>
                    <a:pt x="7439" y="5462"/>
                  </a:lnTo>
                  <a:lnTo>
                    <a:pt x="9307" y="2227"/>
                  </a:lnTo>
                  <a:cubicBezTo>
                    <a:pt x="9641" y="1693"/>
                    <a:pt x="9508" y="992"/>
                    <a:pt x="9007" y="625"/>
                  </a:cubicBezTo>
                  <a:lnTo>
                    <a:pt x="8607" y="292"/>
                  </a:lnTo>
                  <a:cubicBezTo>
                    <a:pt x="8357" y="94"/>
                    <a:pt x="8065" y="1"/>
                    <a:pt x="777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5"/>
            <p:cNvSpPr/>
            <p:nvPr/>
          </p:nvSpPr>
          <p:spPr>
            <a:xfrm flipH="1">
              <a:off x="8556450" y="3160082"/>
              <a:ext cx="123986" cy="318558"/>
            </a:xfrm>
            <a:custGeom>
              <a:avLst/>
              <a:gdLst/>
              <a:ahLst/>
              <a:cxnLst/>
              <a:rect l="l" t="t" r="r" b="b"/>
              <a:pathLst>
                <a:path w="5505" h="14144" extrusionOk="0">
                  <a:moveTo>
                    <a:pt x="5221" y="0"/>
                  </a:moveTo>
                  <a:cubicBezTo>
                    <a:pt x="5134" y="0"/>
                    <a:pt x="5038" y="45"/>
                    <a:pt x="4971" y="134"/>
                  </a:cubicBezTo>
                  <a:lnTo>
                    <a:pt x="735" y="7205"/>
                  </a:lnTo>
                  <a:cubicBezTo>
                    <a:pt x="668" y="7239"/>
                    <a:pt x="668" y="7305"/>
                    <a:pt x="668" y="7339"/>
                  </a:cubicBezTo>
                  <a:lnTo>
                    <a:pt x="1" y="13843"/>
                  </a:lnTo>
                  <a:cubicBezTo>
                    <a:pt x="1" y="13977"/>
                    <a:pt x="134" y="14144"/>
                    <a:pt x="301" y="14144"/>
                  </a:cubicBezTo>
                  <a:cubicBezTo>
                    <a:pt x="434" y="14144"/>
                    <a:pt x="568" y="14010"/>
                    <a:pt x="601" y="13877"/>
                  </a:cubicBezTo>
                  <a:lnTo>
                    <a:pt x="1235" y="7439"/>
                  </a:lnTo>
                  <a:lnTo>
                    <a:pt x="5438" y="400"/>
                  </a:lnTo>
                  <a:cubicBezTo>
                    <a:pt x="5505" y="300"/>
                    <a:pt x="5471" y="134"/>
                    <a:pt x="5338" y="34"/>
                  </a:cubicBezTo>
                  <a:cubicBezTo>
                    <a:pt x="5305" y="11"/>
                    <a:pt x="5264" y="0"/>
                    <a:pt x="5221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5"/>
            <p:cNvSpPr/>
            <p:nvPr/>
          </p:nvSpPr>
          <p:spPr>
            <a:xfrm flipH="1">
              <a:off x="8539175" y="3269767"/>
              <a:ext cx="66126" cy="208874"/>
            </a:xfrm>
            <a:custGeom>
              <a:avLst/>
              <a:gdLst/>
              <a:ahLst/>
              <a:cxnLst/>
              <a:rect l="l" t="t" r="r" b="b"/>
              <a:pathLst>
                <a:path w="2936" h="9274" extrusionOk="0">
                  <a:moveTo>
                    <a:pt x="2630" y="0"/>
                  </a:moveTo>
                  <a:cubicBezTo>
                    <a:pt x="2536" y="0"/>
                    <a:pt x="2447" y="45"/>
                    <a:pt x="2402" y="134"/>
                  </a:cubicBezTo>
                  <a:lnTo>
                    <a:pt x="501" y="3269"/>
                  </a:lnTo>
                  <a:cubicBezTo>
                    <a:pt x="468" y="3303"/>
                    <a:pt x="468" y="3336"/>
                    <a:pt x="468" y="3369"/>
                  </a:cubicBezTo>
                  <a:lnTo>
                    <a:pt x="1" y="8973"/>
                  </a:lnTo>
                  <a:cubicBezTo>
                    <a:pt x="1" y="9107"/>
                    <a:pt x="134" y="9274"/>
                    <a:pt x="301" y="9274"/>
                  </a:cubicBezTo>
                  <a:cubicBezTo>
                    <a:pt x="434" y="9274"/>
                    <a:pt x="568" y="9140"/>
                    <a:pt x="568" y="9007"/>
                  </a:cubicBezTo>
                  <a:lnTo>
                    <a:pt x="1001" y="3503"/>
                  </a:lnTo>
                  <a:lnTo>
                    <a:pt x="2836" y="434"/>
                  </a:lnTo>
                  <a:cubicBezTo>
                    <a:pt x="2936" y="301"/>
                    <a:pt x="2903" y="134"/>
                    <a:pt x="2769" y="34"/>
                  </a:cubicBezTo>
                  <a:cubicBezTo>
                    <a:pt x="2725" y="11"/>
                    <a:pt x="2676" y="0"/>
                    <a:pt x="2630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5"/>
            <p:cNvSpPr/>
            <p:nvPr/>
          </p:nvSpPr>
          <p:spPr>
            <a:xfrm flipH="1">
              <a:off x="7715009" y="3592064"/>
              <a:ext cx="761080" cy="590653"/>
            </a:xfrm>
            <a:custGeom>
              <a:avLst/>
              <a:gdLst/>
              <a:ahLst/>
              <a:cxnLst/>
              <a:rect l="l" t="t" r="r" b="b"/>
              <a:pathLst>
                <a:path w="33792" h="26225" extrusionOk="0">
                  <a:moveTo>
                    <a:pt x="7206" y="1"/>
                  </a:moveTo>
                  <a:lnTo>
                    <a:pt x="1" y="6072"/>
                  </a:lnTo>
                  <a:lnTo>
                    <a:pt x="19381" y="23651"/>
                  </a:lnTo>
                  <a:cubicBezTo>
                    <a:pt x="21275" y="25349"/>
                    <a:pt x="23693" y="26225"/>
                    <a:pt x="26136" y="26225"/>
                  </a:cubicBezTo>
                  <a:cubicBezTo>
                    <a:pt x="27868" y="26225"/>
                    <a:pt x="29612" y="25785"/>
                    <a:pt x="31190" y="24885"/>
                  </a:cubicBezTo>
                  <a:lnTo>
                    <a:pt x="32624" y="24051"/>
                  </a:lnTo>
                  <a:lnTo>
                    <a:pt x="33792" y="15812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5"/>
            <p:cNvSpPr/>
            <p:nvPr/>
          </p:nvSpPr>
          <p:spPr>
            <a:xfrm flipH="1">
              <a:off x="7657914" y="3275780"/>
              <a:ext cx="455292" cy="696463"/>
            </a:xfrm>
            <a:custGeom>
              <a:avLst/>
              <a:gdLst/>
              <a:ahLst/>
              <a:cxnLst/>
              <a:rect l="l" t="t" r="r" b="b"/>
              <a:pathLst>
                <a:path w="20215" h="30923" extrusionOk="0">
                  <a:moveTo>
                    <a:pt x="20215" y="0"/>
                  </a:moveTo>
                  <a:lnTo>
                    <a:pt x="20215" y="0"/>
                  </a:lnTo>
                  <a:cubicBezTo>
                    <a:pt x="15345" y="934"/>
                    <a:pt x="11008" y="3736"/>
                    <a:pt x="8140" y="7806"/>
                  </a:cubicBezTo>
                  <a:lnTo>
                    <a:pt x="0" y="19414"/>
                  </a:lnTo>
                  <a:cubicBezTo>
                    <a:pt x="7506" y="24284"/>
                    <a:pt x="17813" y="30922"/>
                    <a:pt x="17813" y="30922"/>
                  </a:cubicBezTo>
                  <a:lnTo>
                    <a:pt x="20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5"/>
            <p:cNvSpPr/>
            <p:nvPr/>
          </p:nvSpPr>
          <p:spPr>
            <a:xfrm flipH="1">
              <a:off x="7702239" y="3634879"/>
              <a:ext cx="410968" cy="337365"/>
            </a:xfrm>
            <a:custGeom>
              <a:avLst/>
              <a:gdLst/>
              <a:ahLst/>
              <a:cxnLst/>
              <a:rect l="l" t="t" r="r" b="b"/>
              <a:pathLst>
                <a:path w="18247" h="14979" extrusionOk="0">
                  <a:moveTo>
                    <a:pt x="2436" y="1"/>
                  </a:moveTo>
                  <a:lnTo>
                    <a:pt x="0" y="3470"/>
                  </a:lnTo>
                  <a:cubicBezTo>
                    <a:pt x="7339" y="8307"/>
                    <a:pt x="17813" y="14978"/>
                    <a:pt x="17813" y="14978"/>
                  </a:cubicBezTo>
                  <a:lnTo>
                    <a:pt x="18247" y="990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5"/>
            <p:cNvSpPr/>
            <p:nvPr/>
          </p:nvSpPr>
          <p:spPr>
            <a:xfrm flipH="1">
              <a:off x="7869018" y="3382447"/>
              <a:ext cx="244189" cy="486869"/>
            </a:xfrm>
            <a:custGeom>
              <a:avLst/>
              <a:gdLst/>
              <a:ahLst/>
              <a:cxnLst/>
              <a:rect l="l" t="t" r="r" b="b"/>
              <a:pathLst>
                <a:path w="10842" h="21617" extrusionOk="0">
                  <a:moveTo>
                    <a:pt x="10842" y="1"/>
                  </a:moveTo>
                  <a:lnTo>
                    <a:pt x="10842" y="1"/>
                  </a:lnTo>
                  <a:cubicBezTo>
                    <a:pt x="9841" y="902"/>
                    <a:pt x="8940" y="1969"/>
                    <a:pt x="8140" y="3070"/>
                  </a:cubicBezTo>
                  <a:lnTo>
                    <a:pt x="0" y="14678"/>
                  </a:lnTo>
                  <a:cubicBezTo>
                    <a:pt x="3403" y="16880"/>
                    <a:pt x="7406" y="19482"/>
                    <a:pt x="10675" y="21616"/>
                  </a:cubicBezTo>
                  <a:cubicBezTo>
                    <a:pt x="9741" y="14778"/>
                    <a:pt x="10441" y="4571"/>
                    <a:pt x="10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5"/>
            <p:cNvSpPr/>
            <p:nvPr/>
          </p:nvSpPr>
          <p:spPr>
            <a:xfrm flipH="1">
              <a:off x="8314535" y="359206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 flipH="1">
              <a:off x="7866022" y="3586253"/>
              <a:ext cx="456801" cy="289076"/>
            </a:xfrm>
            <a:custGeom>
              <a:avLst/>
              <a:gdLst/>
              <a:ahLst/>
              <a:cxnLst/>
              <a:rect l="l" t="t" r="r" b="b"/>
              <a:pathLst>
                <a:path w="20282" h="12835" extrusionOk="0">
                  <a:moveTo>
                    <a:pt x="303" y="0"/>
                  </a:moveTo>
                  <a:cubicBezTo>
                    <a:pt x="218" y="0"/>
                    <a:pt x="141" y="44"/>
                    <a:pt x="101" y="125"/>
                  </a:cubicBezTo>
                  <a:cubicBezTo>
                    <a:pt x="1" y="259"/>
                    <a:pt x="68" y="425"/>
                    <a:pt x="168" y="492"/>
                  </a:cubicBezTo>
                  <a:lnTo>
                    <a:pt x="19815" y="12801"/>
                  </a:lnTo>
                  <a:cubicBezTo>
                    <a:pt x="19915" y="12834"/>
                    <a:pt x="19948" y="12834"/>
                    <a:pt x="19982" y="12834"/>
                  </a:cubicBezTo>
                  <a:cubicBezTo>
                    <a:pt x="20115" y="12834"/>
                    <a:pt x="20215" y="12801"/>
                    <a:pt x="20215" y="12734"/>
                  </a:cubicBezTo>
                  <a:cubicBezTo>
                    <a:pt x="20282" y="12601"/>
                    <a:pt x="20249" y="12434"/>
                    <a:pt x="20115" y="12334"/>
                  </a:cubicBezTo>
                  <a:lnTo>
                    <a:pt x="468" y="58"/>
                  </a:lnTo>
                  <a:cubicBezTo>
                    <a:pt x="415" y="19"/>
                    <a:pt x="357" y="0"/>
                    <a:pt x="303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5"/>
            <p:cNvSpPr/>
            <p:nvPr/>
          </p:nvSpPr>
          <p:spPr>
            <a:xfrm flipH="1">
              <a:off x="7718770" y="3151276"/>
              <a:ext cx="994706" cy="1032026"/>
            </a:xfrm>
            <a:custGeom>
              <a:avLst/>
              <a:gdLst/>
              <a:ahLst/>
              <a:cxnLst/>
              <a:rect l="l" t="t" r="r" b="b"/>
              <a:pathLst>
                <a:path w="44165" h="45822" extrusionOk="0">
                  <a:moveTo>
                    <a:pt x="7779" y="0"/>
                  </a:moveTo>
                  <a:cubicBezTo>
                    <a:pt x="7340" y="0"/>
                    <a:pt x="6914" y="221"/>
                    <a:pt x="6672" y="625"/>
                  </a:cubicBezTo>
                  <a:cubicBezTo>
                    <a:pt x="6409" y="507"/>
                    <a:pt x="6126" y="451"/>
                    <a:pt x="5843" y="451"/>
                  </a:cubicBezTo>
                  <a:cubicBezTo>
                    <a:pt x="5085" y="451"/>
                    <a:pt x="4325" y="854"/>
                    <a:pt x="3936" y="1559"/>
                  </a:cubicBezTo>
                  <a:lnTo>
                    <a:pt x="0" y="8364"/>
                  </a:lnTo>
                  <a:lnTo>
                    <a:pt x="0" y="17470"/>
                  </a:lnTo>
                  <a:lnTo>
                    <a:pt x="10541" y="25643"/>
                  </a:lnTo>
                  <a:lnTo>
                    <a:pt x="29888" y="43222"/>
                  </a:lnTo>
                  <a:cubicBezTo>
                    <a:pt x="30255" y="43555"/>
                    <a:pt x="30622" y="43822"/>
                    <a:pt x="31056" y="44122"/>
                  </a:cubicBezTo>
                  <a:cubicBezTo>
                    <a:pt x="32708" y="45242"/>
                    <a:pt x="34654" y="45822"/>
                    <a:pt x="36621" y="45822"/>
                  </a:cubicBezTo>
                  <a:cubicBezTo>
                    <a:pt x="38347" y="45822"/>
                    <a:pt x="40089" y="45376"/>
                    <a:pt x="41663" y="44456"/>
                  </a:cubicBezTo>
                  <a:lnTo>
                    <a:pt x="43131" y="43622"/>
                  </a:lnTo>
                  <a:lnTo>
                    <a:pt x="44165" y="36284"/>
                  </a:lnTo>
                  <a:lnTo>
                    <a:pt x="37393" y="38152"/>
                  </a:lnTo>
                  <a:cubicBezTo>
                    <a:pt x="36534" y="38391"/>
                    <a:pt x="35662" y="38508"/>
                    <a:pt x="34799" y="38508"/>
                  </a:cubicBezTo>
                  <a:cubicBezTo>
                    <a:pt x="32416" y="38508"/>
                    <a:pt x="30099" y="37616"/>
                    <a:pt x="28287" y="35950"/>
                  </a:cubicBezTo>
                  <a:lnTo>
                    <a:pt x="15278" y="23941"/>
                  </a:lnTo>
                  <a:cubicBezTo>
                    <a:pt x="10808" y="17103"/>
                    <a:pt x="3636" y="14301"/>
                    <a:pt x="3636" y="14301"/>
                  </a:cubicBezTo>
                  <a:lnTo>
                    <a:pt x="4236" y="6963"/>
                  </a:lnTo>
                  <a:lnTo>
                    <a:pt x="8873" y="525"/>
                  </a:lnTo>
                  <a:lnTo>
                    <a:pt x="8606" y="291"/>
                  </a:lnTo>
                  <a:cubicBezTo>
                    <a:pt x="8356" y="94"/>
                    <a:pt x="8065" y="0"/>
                    <a:pt x="777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5"/>
            <p:cNvSpPr/>
            <p:nvPr/>
          </p:nvSpPr>
          <p:spPr>
            <a:xfrm flipH="1">
              <a:off x="6172623" y="3301276"/>
              <a:ext cx="135991" cy="196148"/>
            </a:xfrm>
            <a:custGeom>
              <a:avLst/>
              <a:gdLst/>
              <a:ahLst/>
              <a:cxnLst/>
              <a:rect l="l" t="t" r="r" b="b"/>
              <a:pathLst>
                <a:path w="6038" h="8709" extrusionOk="0">
                  <a:moveTo>
                    <a:pt x="1761" y="1"/>
                  </a:moveTo>
                  <a:cubicBezTo>
                    <a:pt x="1543" y="1"/>
                    <a:pt x="1320" y="45"/>
                    <a:pt x="1101" y="136"/>
                  </a:cubicBezTo>
                  <a:cubicBezTo>
                    <a:pt x="367" y="469"/>
                    <a:pt x="0" y="1370"/>
                    <a:pt x="234" y="2104"/>
                  </a:cubicBezTo>
                  <a:lnTo>
                    <a:pt x="2302" y="8709"/>
                  </a:lnTo>
                  <a:lnTo>
                    <a:pt x="6038" y="5973"/>
                  </a:lnTo>
                  <a:lnTo>
                    <a:pt x="3203" y="870"/>
                  </a:lnTo>
                  <a:cubicBezTo>
                    <a:pt x="2887" y="312"/>
                    <a:pt x="2343" y="1"/>
                    <a:pt x="1761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 flipH="1">
              <a:off x="5964515" y="3141231"/>
              <a:ext cx="129234" cy="306599"/>
            </a:xfrm>
            <a:custGeom>
              <a:avLst/>
              <a:gdLst/>
              <a:ahLst/>
              <a:cxnLst/>
              <a:rect l="l" t="t" r="r" b="b"/>
              <a:pathLst>
                <a:path w="5738" h="13613" extrusionOk="0">
                  <a:moveTo>
                    <a:pt x="1687" y="1"/>
                  </a:moveTo>
                  <a:cubicBezTo>
                    <a:pt x="1659" y="1"/>
                    <a:pt x="1630" y="2"/>
                    <a:pt x="1602" y="3"/>
                  </a:cubicBezTo>
                  <a:cubicBezTo>
                    <a:pt x="634" y="37"/>
                    <a:pt x="0" y="1037"/>
                    <a:pt x="367" y="1938"/>
                  </a:cubicBezTo>
                  <a:lnTo>
                    <a:pt x="2436" y="6841"/>
                  </a:lnTo>
                  <a:lnTo>
                    <a:pt x="1201" y="12612"/>
                  </a:lnTo>
                  <a:lnTo>
                    <a:pt x="4637" y="13613"/>
                  </a:lnTo>
                  <a:lnTo>
                    <a:pt x="5738" y="6341"/>
                  </a:lnTo>
                  <a:lnTo>
                    <a:pt x="2903" y="737"/>
                  </a:lnTo>
                  <a:cubicBezTo>
                    <a:pt x="2681" y="294"/>
                    <a:pt x="2219" y="1"/>
                    <a:pt x="1687" y="1"/>
                  </a:cubicBez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5"/>
            <p:cNvSpPr/>
            <p:nvPr/>
          </p:nvSpPr>
          <p:spPr>
            <a:xfrm flipH="1">
              <a:off x="5976520" y="3116434"/>
              <a:ext cx="401216" cy="580833"/>
            </a:xfrm>
            <a:custGeom>
              <a:avLst/>
              <a:gdLst/>
              <a:ahLst/>
              <a:cxnLst/>
              <a:rect l="l" t="t" r="r" b="b"/>
              <a:pathLst>
                <a:path w="17814" h="25789" extrusionOk="0">
                  <a:moveTo>
                    <a:pt x="8354" y="0"/>
                  </a:moveTo>
                  <a:cubicBezTo>
                    <a:pt x="8020" y="0"/>
                    <a:pt x="7684" y="128"/>
                    <a:pt x="7439" y="404"/>
                  </a:cubicBezTo>
                  <a:lnTo>
                    <a:pt x="7039" y="771"/>
                  </a:lnTo>
                  <a:cubicBezTo>
                    <a:pt x="6605" y="1238"/>
                    <a:pt x="6572" y="1938"/>
                    <a:pt x="6939" y="2439"/>
                  </a:cubicBezTo>
                  <a:lnTo>
                    <a:pt x="9140" y="5441"/>
                  </a:lnTo>
                  <a:lnTo>
                    <a:pt x="7005" y="3406"/>
                  </a:lnTo>
                  <a:cubicBezTo>
                    <a:pt x="6713" y="3148"/>
                    <a:pt x="6332" y="3005"/>
                    <a:pt x="5954" y="3005"/>
                  </a:cubicBezTo>
                  <a:cubicBezTo>
                    <a:pt x="5598" y="3005"/>
                    <a:pt x="5245" y="3131"/>
                    <a:pt x="4971" y="3406"/>
                  </a:cubicBezTo>
                  <a:cubicBezTo>
                    <a:pt x="4337" y="3906"/>
                    <a:pt x="4304" y="4807"/>
                    <a:pt x="4804" y="5441"/>
                  </a:cubicBezTo>
                  <a:lnTo>
                    <a:pt x="7939" y="9277"/>
                  </a:lnTo>
                  <a:lnTo>
                    <a:pt x="8006" y="14114"/>
                  </a:lnTo>
                  <a:cubicBezTo>
                    <a:pt x="2002" y="16449"/>
                    <a:pt x="0" y="21486"/>
                    <a:pt x="0" y="21486"/>
                  </a:cubicBezTo>
                  <a:lnTo>
                    <a:pt x="8240" y="25789"/>
                  </a:lnTo>
                  <a:lnTo>
                    <a:pt x="17813" y="16515"/>
                  </a:lnTo>
                  <a:lnTo>
                    <a:pt x="16846" y="7442"/>
                  </a:lnTo>
                  <a:lnTo>
                    <a:pt x="12209" y="1104"/>
                  </a:lnTo>
                  <a:cubicBezTo>
                    <a:pt x="11775" y="539"/>
                    <a:pt x="11113" y="229"/>
                    <a:pt x="10438" y="229"/>
                  </a:cubicBezTo>
                  <a:cubicBezTo>
                    <a:pt x="10076" y="229"/>
                    <a:pt x="9711" y="318"/>
                    <a:pt x="9374" y="504"/>
                  </a:cubicBezTo>
                  <a:cubicBezTo>
                    <a:pt x="9139" y="179"/>
                    <a:pt x="8748" y="0"/>
                    <a:pt x="835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5"/>
            <p:cNvSpPr/>
            <p:nvPr/>
          </p:nvSpPr>
          <p:spPr>
            <a:xfrm flipH="1">
              <a:off x="6017848" y="3121343"/>
              <a:ext cx="155540" cy="305450"/>
            </a:xfrm>
            <a:custGeom>
              <a:avLst/>
              <a:gdLst/>
              <a:ahLst/>
              <a:cxnLst/>
              <a:rect l="l" t="t" r="r" b="b"/>
              <a:pathLst>
                <a:path w="6906" h="13562" extrusionOk="0">
                  <a:moveTo>
                    <a:pt x="326" y="1"/>
                  </a:moveTo>
                  <a:cubicBezTo>
                    <a:pt x="268" y="1"/>
                    <a:pt x="211" y="27"/>
                    <a:pt x="167" y="86"/>
                  </a:cubicBezTo>
                  <a:cubicBezTo>
                    <a:pt x="34" y="152"/>
                    <a:pt x="1" y="319"/>
                    <a:pt x="101" y="453"/>
                  </a:cubicBezTo>
                  <a:lnTo>
                    <a:pt x="5038" y="6991"/>
                  </a:lnTo>
                  <a:lnTo>
                    <a:pt x="6372" y="13328"/>
                  </a:lnTo>
                  <a:cubicBezTo>
                    <a:pt x="6372" y="13462"/>
                    <a:pt x="6505" y="13562"/>
                    <a:pt x="6605" y="13562"/>
                  </a:cubicBezTo>
                  <a:cubicBezTo>
                    <a:pt x="6772" y="13529"/>
                    <a:pt x="6906" y="13395"/>
                    <a:pt x="6872" y="13228"/>
                  </a:cubicBezTo>
                  <a:lnTo>
                    <a:pt x="5538" y="6857"/>
                  </a:lnTo>
                  <a:cubicBezTo>
                    <a:pt x="5538" y="6790"/>
                    <a:pt x="5505" y="6757"/>
                    <a:pt x="5505" y="6724"/>
                  </a:cubicBezTo>
                  <a:lnTo>
                    <a:pt x="534" y="119"/>
                  </a:lnTo>
                  <a:cubicBezTo>
                    <a:pt x="478" y="44"/>
                    <a:pt x="401" y="1"/>
                    <a:pt x="326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5"/>
            <p:cNvSpPr/>
            <p:nvPr/>
          </p:nvSpPr>
          <p:spPr>
            <a:xfrm flipH="1">
              <a:off x="6092984" y="3232402"/>
              <a:ext cx="87162" cy="202657"/>
            </a:xfrm>
            <a:custGeom>
              <a:avLst/>
              <a:gdLst/>
              <a:ahLst/>
              <a:cxnLst/>
              <a:rect l="l" t="t" r="r" b="b"/>
              <a:pathLst>
                <a:path w="3870" h="8998" extrusionOk="0">
                  <a:moveTo>
                    <a:pt x="309" y="0"/>
                  </a:moveTo>
                  <a:cubicBezTo>
                    <a:pt x="257" y="0"/>
                    <a:pt x="207" y="19"/>
                    <a:pt x="167" y="58"/>
                  </a:cubicBezTo>
                  <a:cubicBezTo>
                    <a:pt x="34" y="158"/>
                    <a:pt x="0" y="325"/>
                    <a:pt x="100" y="458"/>
                  </a:cubicBezTo>
                  <a:lnTo>
                    <a:pt x="2269" y="3327"/>
                  </a:lnTo>
                  <a:lnTo>
                    <a:pt x="3336" y="8798"/>
                  </a:lnTo>
                  <a:cubicBezTo>
                    <a:pt x="3369" y="8931"/>
                    <a:pt x="3503" y="8998"/>
                    <a:pt x="3636" y="8998"/>
                  </a:cubicBezTo>
                  <a:cubicBezTo>
                    <a:pt x="3770" y="8965"/>
                    <a:pt x="3870" y="8831"/>
                    <a:pt x="3870" y="8664"/>
                  </a:cubicBezTo>
                  <a:lnTo>
                    <a:pt x="2802" y="3160"/>
                  </a:lnTo>
                  <a:cubicBezTo>
                    <a:pt x="2802" y="3127"/>
                    <a:pt x="2736" y="3094"/>
                    <a:pt x="2736" y="3027"/>
                  </a:cubicBezTo>
                  <a:lnTo>
                    <a:pt x="534" y="125"/>
                  </a:lnTo>
                  <a:cubicBezTo>
                    <a:pt x="474" y="44"/>
                    <a:pt x="388" y="0"/>
                    <a:pt x="309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5"/>
            <p:cNvSpPr/>
            <p:nvPr/>
          </p:nvSpPr>
          <p:spPr>
            <a:xfrm flipH="1">
              <a:off x="6193659" y="3577784"/>
              <a:ext cx="730270" cy="633535"/>
            </a:xfrm>
            <a:custGeom>
              <a:avLst/>
              <a:gdLst/>
              <a:ahLst/>
              <a:cxnLst/>
              <a:rect l="l" t="t" r="r" b="b"/>
              <a:pathLst>
                <a:path w="32424" h="28129" extrusionOk="0">
                  <a:moveTo>
                    <a:pt x="24652" y="1"/>
                  </a:moveTo>
                  <a:lnTo>
                    <a:pt x="468" y="18481"/>
                  </a:lnTo>
                  <a:lnTo>
                    <a:pt x="1" y="26486"/>
                  </a:lnTo>
                  <a:lnTo>
                    <a:pt x="3503" y="27287"/>
                  </a:lnTo>
                  <a:cubicBezTo>
                    <a:pt x="4812" y="27854"/>
                    <a:pt x="6191" y="28129"/>
                    <a:pt x="7557" y="28129"/>
                  </a:cubicBezTo>
                  <a:cubicBezTo>
                    <a:pt x="10370" y="28129"/>
                    <a:pt x="13125" y="26963"/>
                    <a:pt x="15078" y="24785"/>
                  </a:cubicBezTo>
                  <a:lnTo>
                    <a:pt x="32424" y="5305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5"/>
            <p:cNvSpPr/>
            <p:nvPr/>
          </p:nvSpPr>
          <p:spPr>
            <a:xfrm flipH="1">
              <a:off x="6369447" y="357778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5"/>
            <p:cNvSpPr/>
            <p:nvPr/>
          </p:nvSpPr>
          <p:spPr>
            <a:xfrm flipH="1">
              <a:off x="6362690" y="3571681"/>
              <a:ext cx="422995" cy="335202"/>
            </a:xfrm>
            <a:custGeom>
              <a:avLst/>
              <a:gdLst/>
              <a:ahLst/>
              <a:cxnLst/>
              <a:rect l="l" t="t" r="r" b="b"/>
              <a:pathLst>
                <a:path w="18781" h="14883" extrusionOk="0">
                  <a:moveTo>
                    <a:pt x="18516" y="0"/>
                  </a:moveTo>
                  <a:cubicBezTo>
                    <a:pt x="18454" y="0"/>
                    <a:pt x="18393" y="25"/>
                    <a:pt x="18347" y="72"/>
                  </a:cubicBezTo>
                  <a:lnTo>
                    <a:pt x="101" y="14382"/>
                  </a:lnTo>
                  <a:cubicBezTo>
                    <a:pt x="1" y="14449"/>
                    <a:pt x="1" y="14615"/>
                    <a:pt x="67" y="14749"/>
                  </a:cubicBezTo>
                  <a:cubicBezTo>
                    <a:pt x="101" y="14816"/>
                    <a:pt x="201" y="14882"/>
                    <a:pt x="267" y="14882"/>
                  </a:cubicBezTo>
                  <a:cubicBezTo>
                    <a:pt x="367" y="14882"/>
                    <a:pt x="401" y="14882"/>
                    <a:pt x="434" y="14782"/>
                  </a:cubicBezTo>
                  <a:lnTo>
                    <a:pt x="18647" y="472"/>
                  </a:lnTo>
                  <a:cubicBezTo>
                    <a:pt x="18781" y="405"/>
                    <a:pt x="18781" y="238"/>
                    <a:pt x="18714" y="105"/>
                  </a:cubicBezTo>
                  <a:cubicBezTo>
                    <a:pt x="18660" y="34"/>
                    <a:pt x="18587" y="0"/>
                    <a:pt x="18516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5"/>
            <p:cNvSpPr/>
            <p:nvPr/>
          </p:nvSpPr>
          <p:spPr>
            <a:xfrm flipH="1">
              <a:off x="5977285" y="3116434"/>
              <a:ext cx="946643" cy="1096395"/>
            </a:xfrm>
            <a:custGeom>
              <a:avLst/>
              <a:gdLst/>
              <a:ahLst/>
              <a:cxnLst/>
              <a:rect l="l" t="t" r="r" b="b"/>
              <a:pathLst>
                <a:path w="42031" h="48680" extrusionOk="0">
                  <a:moveTo>
                    <a:pt x="32571" y="0"/>
                  </a:moveTo>
                  <a:cubicBezTo>
                    <a:pt x="32238" y="0"/>
                    <a:pt x="31902" y="128"/>
                    <a:pt x="31657" y="404"/>
                  </a:cubicBezTo>
                  <a:lnTo>
                    <a:pt x="31423" y="637"/>
                  </a:lnTo>
                  <a:lnTo>
                    <a:pt x="36727" y="6508"/>
                  </a:lnTo>
                  <a:lnTo>
                    <a:pt x="38095" y="13747"/>
                  </a:lnTo>
                  <a:cubicBezTo>
                    <a:pt x="38095" y="13747"/>
                    <a:pt x="31256" y="17316"/>
                    <a:pt x="27554" y="24588"/>
                  </a:cubicBezTo>
                  <a:lnTo>
                    <a:pt x="16379" y="37364"/>
                  </a:lnTo>
                  <a:cubicBezTo>
                    <a:pt x="14486" y="39513"/>
                    <a:pt x="11787" y="40701"/>
                    <a:pt x="9022" y="40701"/>
                  </a:cubicBezTo>
                  <a:cubicBezTo>
                    <a:pt x="8183" y="40701"/>
                    <a:pt x="7337" y="40591"/>
                    <a:pt x="6505" y="40366"/>
                  </a:cubicBezTo>
                  <a:lnTo>
                    <a:pt x="401" y="38765"/>
                  </a:lnTo>
                  <a:lnTo>
                    <a:pt x="1" y="47037"/>
                  </a:lnTo>
                  <a:lnTo>
                    <a:pt x="3503" y="47838"/>
                  </a:lnTo>
                  <a:cubicBezTo>
                    <a:pt x="4808" y="48404"/>
                    <a:pt x="6181" y="48679"/>
                    <a:pt x="7541" y="48679"/>
                  </a:cubicBezTo>
                  <a:cubicBezTo>
                    <a:pt x="9868" y="48679"/>
                    <a:pt x="12158" y="47873"/>
                    <a:pt x="14011" y="46337"/>
                  </a:cubicBezTo>
                  <a:cubicBezTo>
                    <a:pt x="14378" y="46003"/>
                    <a:pt x="14711" y="45669"/>
                    <a:pt x="15045" y="45303"/>
                  </a:cubicBezTo>
                  <a:lnTo>
                    <a:pt x="32424" y="25789"/>
                  </a:lnTo>
                  <a:lnTo>
                    <a:pt x="42031" y="16515"/>
                  </a:lnTo>
                  <a:lnTo>
                    <a:pt x="41063" y="7442"/>
                  </a:lnTo>
                  <a:lnTo>
                    <a:pt x="36427" y="1104"/>
                  </a:lnTo>
                  <a:cubicBezTo>
                    <a:pt x="35992" y="539"/>
                    <a:pt x="35331" y="229"/>
                    <a:pt x="34656" y="229"/>
                  </a:cubicBezTo>
                  <a:cubicBezTo>
                    <a:pt x="34294" y="229"/>
                    <a:pt x="33929" y="318"/>
                    <a:pt x="33591" y="504"/>
                  </a:cubicBezTo>
                  <a:cubicBezTo>
                    <a:pt x="33357" y="179"/>
                    <a:pt x="32966" y="0"/>
                    <a:pt x="3257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5"/>
            <p:cNvSpPr/>
            <p:nvPr/>
          </p:nvSpPr>
          <p:spPr>
            <a:xfrm flipH="1">
              <a:off x="5231108" y="2703059"/>
              <a:ext cx="831711" cy="98446"/>
            </a:xfrm>
            <a:custGeom>
              <a:avLst/>
              <a:gdLst/>
              <a:ahLst/>
              <a:cxnLst/>
              <a:rect l="l" t="t" r="r" b="b"/>
              <a:pathLst>
                <a:path w="36928" h="4371" extrusionOk="0">
                  <a:moveTo>
                    <a:pt x="5004" y="1"/>
                  </a:moveTo>
                  <a:cubicBezTo>
                    <a:pt x="2402" y="1"/>
                    <a:pt x="301" y="1936"/>
                    <a:pt x="1" y="4371"/>
                  </a:cubicBezTo>
                  <a:lnTo>
                    <a:pt x="36927" y="4371"/>
                  </a:lnTo>
                  <a:cubicBezTo>
                    <a:pt x="36594" y="1936"/>
                    <a:pt x="34525" y="1"/>
                    <a:pt x="31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5"/>
            <p:cNvSpPr/>
            <p:nvPr/>
          </p:nvSpPr>
          <p:spPr>
            <a:xfrm flipH="1">
              <a:off x="5556565" y="3960937"/>
              <a:ext cx="1509" cy="2297"/>
            </a:xfrm>
            <a:custGeom>
              <a:avLst/>
              <a:gdLst/>
              <a:ahLst/>
              <a:cxnLst/>
              <a:rect l="l" t="t" r="r" b="b"/>
              <a:pathLst>
                <a:path w="67" h="102" fill="none" extrusionOk="0">
                  <a:moveTo>
                    <a:pt x="67" y="101"/>
                  </a:moveTo>
                  <a:cubicBezTo>
                    <a:pt x="67" y="34"/>
                    <a:pt x="67" y="34"/>
                    <a:pt x="0" y="1"/>
                  </a:cubicBezTo>
                  <a:cubicBezTo>
                    <a:pt x="33" y="34"/>
                    <a:pt x="67" y="101"/>
                    <a:pt x="67" y="101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5"/>
            <p:cNvSpPr/>
            <p:nvPr/>
          </p:nvSpPr>
          <p:spPr>
            <a:xfrm flipH="1">
              <a:off x="5559561" y="3951928"/>
              <a:ext cx="766" cy="1532"/>
            </a:xfrm>
            <a:custGeom>
              <a:avLst/>
              <a:gdLst/>
              <a:ahLst/>
              <a:cxnLst/>
              <a:rect l="l" t="t" r="r" b="b"/>
              <a:pathLst>
                <a:path w="34" h="68" fill="none" extrusionOk="0">
                  <a:moveTo>
                    <a:pt x="33" y="67"/>
                  </a:moveTo>
                  <a:cubicBezTo>
                    <a:pt x="33" y="34"/>
                    <a:pt x="33" y="1"/>
                    <a:pt x="0" y="1"/>
                  </a:cubicBezTo>
                  <a:cubicBezTo>
                    <a:pt x="0" y="34"/>
                    <a:pt x="0" y="34"/>
                    <a:pt x="33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 flipH="1">
              <a:off x="5563322" y="3941410"/>
              <a:ext cx="766" cy="3041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67"/>
                    <a:pt x="0" y="34"/>
                    <a:pt x="0" y="1"/>
                  </a:cubicBezTo>
                  <a:cubicBezTo>
                    <a:pt x="0" y="34"/>
                    <a:pt x="34" y="67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 flipH="1">
              <a:off x="5551295" y="3993257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5"/>
            <p:cNvSpPr/>
            <p:nvPr/>
          </p:nvSpPr>
          <p:spPr>
            <a:xfrm flipH="1">
              <a:off x="5555056" y="3971455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5"/>
            <p:cNvSpPr/>
            <p:nvPr/>
          </p:nvSpPr>
          <p:spPr>
            <a:xfrm flipH="1">
              <a:off x="5552804" y="3981973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34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6" name="Google Shape;2466;p55"/>
            <p:cNvGrpSpPr/>
            <p:nvPr/>
          </p:nvGrpSpPr>
          <p:grpSpPr>
            <a:xfrm flipH="1">
              <a:off x="4978669" y="3830860"/>
              <a:ext cx="749797" cy="717499"/>
              <a:chOff x="8274000" y="3178722"/>
              <a:chExt cx="749797" cy="717499"/>
            </a:xfrm>
          </p:grpSpPr>
          <p:sp>
            <p:nvSpPr>
              <p:cNvPr id="2467" name="Google Shape;2467;p55"/>
              <p:cNvSpPr/>
              <p:nvPr/>
            </p:nvSpPr>
            <p:spPr>
              <a:xfrm flipH="1">
                <a:off x="8313054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5"/>
              <p:cNvSpPr/>
              <p:nvPr/>
            </p:nvSpPr>
            <p:spPr>
              <a:xfrm flipH="1">
                <a:off x="8274000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5"/>
              <p:cNvSpPr/>
              <p:nvPr/>
            </p:nvSpPr>
            <p:spPr>
              <a:xfrm>
                <a:off x="8325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5"/>
              <p:cNvSpPr/>
              <p:nvPr/>
            </p:nvSpPr>
            <p:spPr>
              <a:xfrm>
                <a:off x="8527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5"/>
              <p:cNvSpPr/>
              <p:nvPr/>
            </p:nvSpPr>
            <p:spPr>
              <a:xfrm>
                <a:off x="8448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2" name="Google Shape;2472;p55"/>
            <p:cNvSpPr/>
            <p:nvPr/>
          </p:nvSpPr>
          <p:spPr>
            <a:xfrm flipH="1">
              <a:off x="8524130" y="4024811"/>
              <a:ext cx="67658" cy="676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35"/>
                    <a:pt x="668" y="3002"/>
                    <a:pt x="1502" y="3002"/>
                  </a:cubicBezTo>
                  <a:cubicBezTo>
                    <a:pt x="2336" y="3002"/>
                    <a:pt x="3003" y="2335"/>
                    <a:pt x="3003" y="1501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5"/>
            <p:cNvSpPr/>
            <p:nvPr/>
          </p:nvSpPr>
          <p:spPr>
            <a:xfrm>
              <a:off x="8550436" y="3752018"/>
              <a:ext cx="137500" cy="150946"/>
            </a:xfrm>
            <a:custGeom>
              <a:avLst/>
              <a:gdLst/>
              <a:ahLst/>
              <a:cxnLst/>
              <a:rect l="l" t="t" r="r" b="b"/>
              <a:pathLst>
                <a:path w="6105" h="6702" extrusionOk="0">
                  <a:moveTo>
                    <a:pt x="751" y="1"/>
                  </a:moveTo>
                  <a:cubicBezTo>
                    <a:pt x="369" y="1"/>
                    <a:pt x="0" y="330"/>
                    <a:pt x="0" y="738"/>
                  </a:cubicBezTo>
                  <a:lnTo>
                    <a:pt x="0" y="5975"/>
                  </a:lnTo>
                  <a:cubicBezTo>
                    <a:pt x="0" y="6406"/>
                    <a:pt x="347" y="6702"/>
                    <a:pt x="733" y="6702"/>
                  </a:cubicBezTo>
                  <a:cubicBezTo>
                    <a:pt x="855" y="6702"/>
                    <a:pt x="981" y="6672"/>
                    <a:pt x="1101" y="6608"/>
                  </a:cubicBezTo>
                  <a:lnTo>
                    <a:pt x="5638" y="3973"/>
                  </a:lnTo>
                  <a:cubicBezTo>
                    <a:pt x="6105" y="3706"/>
                    <a:pt x="6105" y="3039"/>
                    <a:pt x="5638" y="2739"/>
                  </a:cubicBezTo>
                  <a:lnTo>
                    <a:pt x="1101" y="104"/>
                  </a:lnTo>
                  <a:cubicBezTo>
                    <a:pt x="990" y="33"/>
                    <a:pt x="870" y="1"/>
                    <a:pt x="751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5"/>
            <p:cNvSpPr/>
            <p:nvPr/>
          </p:nvSpPr>
          <p:spPr>
            <a:xfrm flipH="1">
              <a:off x="8731271" y="4393068"/>
              <a:ext cx="100698" cy="87995"/>
            </a:xfrm>
            <a:custGeom>
              <a:avLst/>
              <a:gdLst/>
              <a:ahLst/>
              <a:cxnLst/>
              <a:rect l="l" t="t" r="r" b="b"/>
              <a:pathLst>
                <a:path w="4471" h="3907" extrusionOk="0">
                  <a:moveTo>
                    <a:pt x="2233" y="1"/>
                  </a:moveTo>
                  <a:cubicBezTo>
                    <a:pt x="1487" y="1"/>
                    <a:pt x="787" y="424"/>
                    <a:pt x="468" y="1136"/>
                  </a:cubicBezTo>
                  <a:cubicBezTo>
                    <a:pt x="1" y="2137"/>
                    <a:pt x="468" y="3271"/>
                    <a:pt x="1402" y="3738"/>
                  </a:cubicBezTo>
                  <a:cubicBezTo>
                    <a:pt x="1665" y="3852"/>
                    <a:pt x="1938" y="3906"/>
                    <a:pt x="2205" y="3906"/>
                  </a:cubicBezTo>
                  <a:cubicBezTo>
                    <a:pt x="2953" y="3906"/>
                    <a:pt x="3660" y="3483"/>
                    <a:pt x="4004" y="2771"/>
                  </a:cubicBezTo>
                  <a:cubicBezTo>
                    <a:pt x="4471" y="1770"/>
                    <a:pt x="4037" y="636"/>
                    <a:pt x="3036" y="169"/>
                  </a:cubicBezTo>
                  <a:cubicBezTo>
                    <a:pt x="2773" y="55"/>
                    <a:pt x="2500" y="1"/>
                    <a:pt x="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5"/>
            <p:cNvSpPr/>
            <p:nvPr/>
          </p:nvSpPr>
          <p:spPr>
            <a:xfrm flipH="1">
              <a:off x="8517150" y="4873653"/>
              <a:ext cx="24820" cy="33649"/>
            </a:xfrm>
            <a:custGeom>
              <a:avLst/>
              <a:gdLst/>
              <a:ahLst/>
              <a:cxnLst/>
              <a:rect l="l" t="t" r="r" b="b"/>
              <a:pathLst>
                <a:path w="1102" h="1494" extrusionOk="0">
                  <a:moveTo>
                    <a:pt x="233" y="0"/>
                  </a:moveTo>
                  <a:cubicBezTo>
                    <a:pt x="201" y="0"/>
                    <a:pt x="167" y="4"/>
                    <a:pt x="134" y="13"/>
                  </a:cubicBezTo>
                  <a:cubicBezTo>
                    <a:pt x="67" y="113"/>
                    <a:pt x="1" y="146"/>
                    <a:pt x="1" y="179"/>
                  </a:cubicBezTo>
                  <a:cubicBezTo>
                    <a:pt x="1" y="246"/>
                    <a:pt x="1" y="280"/>
                    <a:pt x="67" y="313"/>
                  </a:cubicBezTo>
                  <a:lnTo>
                    <a:pt x="668" y="1414"/>
                  </a:lnTo>
                  <a:cubicBezTo>
                    <a:pt x="692" y="1463"/>
                    <a:pt x="770" y="1494"/>
                    <a:pt x="863" y="1494"/>
                  </a:cubicBezTo>
                  <a:cubicBezTo>
                    <a:pt x="896" y="1494"/>
                    <a:pt x="932" y="1489"/>
                    <a:pt x="968" y="1480"/>
                  </a:cubicBezTo>
                  <a:cubicBezTo>
                    <a:pt x="1068" y="1447"/>
                    <a:pt x="1101" y="1314"/>
                    <a:pt x="1068" y="1180"/>
                  </a:cubicBezTo>
                  <a:lnTo>
                    <a:pt x="434" y="113"/>
                  </a:lnTo>
                  <a:cubicBezTo>
                    <a:pt x="409" y="38"/>
                    <a:pt x="328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5"/>
            <p:cNvSpPr/>
            <p:nvPr/>
          </p:nvSpPr>
          <p:spPr>
            <a:xfrm flipH="1">
              <a:off x="8559222" y="4571627"/>
              <a:ext cx="151036" cy="261621"/>
            </a:xfrm>
            <a:custGeom>
              <a:avLst/>
              <a:gdLst/>
              <a:ahLst/>
              <a:cxnLst/>
              <a:rect l="l" t="t" r="r" b="b"/>
              <a:pathLst>
                <a:path w="6706" h="11616" extrusionOk="0">
                  <a:moveTo>
                    <a:pt x="225" y="0"/>
                  </a:moveTo>
                  <a:cubicBezTo>
                    <a:pt x="192" y="0"/>
                    <a:pt x="161" y="4"/>
                    <a:pt x="134" y="13"/>
                  </a:cubicBezTo>
                  <a:cubicBezTo>
                    <a:pt x="67" y="46"/>
                    <a:pt x="67" y="80"/>
                    <a:pt x="1" y="180"/>
                  </a:cubicBezTo>
                  <a:cubicBezTo>
                    <a:pt x="1" y="213"/>
                    <a:pt x="1" y="247"/>
                    <a:pt x="67" y="313"/>
                  </a:cubicBezTo>
                  <a:lnTo>
                    <a:pt x="1302" y="2548"/>
                  </a:lnTo>
                  <a:cubicBezTo>
                    <a:pt x="1352" y="2623"/>
                    <a:pt x="1439" y="2661"/>
                    <a:pt x="1522" y="2661"/>
                  </a:cubicBezTo>
                  <a:cubicBezTo>
                    <a:pt x="1550" y="2661"/>
                    <a:pt x="1577" y="2657"/>
                    <a:pt x="1602" y="2648"/>
                  </a:cubicBezTo>
                  <a:cubicBezTo>
                    <a:pt x="1702" y="2582"/>
                    <a:pt x="1735" y="2415"/>
                    <a:pt x="1702" y="2348"/>
                  </a:cubicBezTo>
                  <a:lnTo>
                    <a:pt x="434" y="80"/>
                  </a:lnTo>
                  <a:cubicBezTo>
                    <a:pt x="410" y="31"/>
                    <a:pt x="314" y="0"/>
                    <a:pt x="225" y="0"/>
                  </a:cubicBezTo>
                  <a:close/>
                  <a:moveTo>
                    <a:pt x="2703" y="4489"/>
                  </a:moveTo>
                  <a:cubicBezTo>
                    <a:pt x="2667" y="4489"/>
                    <a:pt x="2632" y="4497"/>
                    <a:pt x="2602" y="4516"/>
                  </a:cubicBezTo>
                  <a:cubicBezTo>
                    <a:pt x="2569" y="4516"/>
                    <a:pt x="2536" y="4583"/>
                    <a:pt x="2469" y="4683"/>
                  </a:cubicBezTo>
                  <a:cubicBezTo>
                    <a:pt x="2469" y="4716"/>
                    <a:pt x="2469" y="4750"/>
                    <a:pt x="2536" y="4817"/>
                  </a:cubicBezTo>
                  <a:lnTo>
                    <a:pt x="3770" y="7051"/>
                  </a:lnTo>
                  <a:cubicBezTo>
                    <a:pt x="3794" y="7099"/>
                    <a:pt x="3884" y="7146"/>
                    <a:pt x="3970" y="7146"/>
                  </a:cubicBezTo>
                  <a:cubicBezTo>
                    <a:pt x="4006" y="7146"/>
                    <a:pt x="4041" y="7138"/>
                    <a:pt x="4070" y="7118"/>
                  </a:cubicBezTo>
                  <a:cubicBezTo>
                    <a:pt x="4137" y="7085"/>
                    <a:pt x="4204" y="6918"/>
                    <a:pt x="4137" y="6851"/>
                  </a:cubicBezTo>
                  <a:lnTo>
                    <a:pt x="2903" y="4583"/>
                  </a:lnTo>
                  <a:cubicBezTo>
                    <a:pt x="2879" y="4536"/>
                    <a:pt x="2789" y="4489"/>
                    <a:pt x="2703" y="4489"/>
                  </a:cubicBezTo>
                  <a:close/>
                  <a:moveTo>
                    <a:pt x="5204" y="8959"/>
                  </a:moveTo>
                  <a:cubicBezTo>
                    <a:pt x="5169" y="8959"/>
                    <a:pt x="5134" y="8967"/>
                    <a:pt x="5104" y="8986"/>
                  </a:cubicBezTo>
                  <a:cubicBezTo>
                    <a:pt x="5071" y="9020"/>
                    <a:pt x="5038" y="9053"/>
                    <a:pt x="4971" y="9153"/>
                  </a:cubicBezTo>
                  <a:cubicBezTo>
                    <a:pt x="4971" y="9186"/>
                    <a:pt x="4971" y="9220"/>
                    <a:pt x="5038" y="9253"/>
                  </a:cubicBezTo>
                  <a:lnTo>
                    <a:pt x="6272" y="11521"/>
                  </a:lnTo>
                  <a:cubicBezTo>
                    <a:pt x="6295" y="11569"/>
                    <a:pt x="6386" y="11616"/>
                    <a:pt x="6472" y="11616"/>
                  </a:cubicBezTo>
                  <a:cubicBezTo>
                    <a:pt x="6508" y="11616"/>
                    <a:pt x="6543" y="11608"/>
                    <a:pt x="6572" y="11588"/>
                  </a:cubicBezTo>
                  <a:cubicBezTo>
                    <a:pt x="6639" y="11555"/>
                    <a:pt x="6705" y="11388"/>
                    <a:pt x="6639" y="11321"/>
                  </a:cubicBezTo>
                  <a:lnTo>
                    <a:pt x="5404" y="9053"/>
                  </a:lnTo>
                  <a:cubicBezTo>
                    <a:pt x="5381" y="9006"/>
                    <a:pt x="5291" y="8959"/>
                    <a:pt x="5204" y="8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5"/>
            <p:cNvSpPr/>
            <p:nvPr/>
          </p:nvSpPr>
          <p:spPr>
            <a:xfrm flipH="1">
              <a:off x="8726767" y="4495411"/>
              <a:ext cx="24054" cy="33581"/>
            </a:xfrm>
            <a:custGeom>
              <a:avLst/>
              <a:gdLst/>
              <a:ahLst/>
              <a:cxnLst/>
              <a:rect l="l" t="t" r="r" b="b"/>
              <a:pathLst>
                <a:path w="1068" h="1491" extrusionOk="0">
                  <a:moveTo>
                    <a:pt x="215" y="0"/>
                  </a:moveTo>
                  <a:cubicBezTo>
                    <a:pt x="179" y="0"/>
                    <a:pt x="139" y="8"/>
                    <a:pt x="100" y="28"/>
                  </a:cubicBezTo>
                  <a:cubicBezTo>
                    <a:pt x="34" y="61"/>
                    <a:pt x="0" y="128"/>
                    <a:pt x="0" y="195"/>
                  </a:cubicBezTo>
                  <a:cubicBezTo>
                    <a:pt x="0" y="228"/>
                    <a:pt x="0" y="262"/>
                    <a:pt x="34" y="295"/>
                  </a:cubicBezTo>
                  <a:lnTo>
                    <a:pt x="667" y="1396"/>
                  </a:lnTo>
                  <a:cubicBezTo>
                    <a:pt x="691" y="1443"/>
                    <a:pt x="765" y="1490"/>
                    <a:pt x="841" y="1490"/>
                  </a:cubicBezTo>
                  <a:cubicBezTo>
                    <a:pt x="873" y="1490"/>
                    <a:pt x="905" y="1482"/>
                    <a:pt x="934" y="1462"/>
                  </a:cubicBezTo>
                  <a:cubicBezTo>
                    <a:pt x="1034" y="1429"/>
                    <a:pt x="1068" y="1296"/>
                    <a:pt x="1034" y="1196"/>
                  </a:cubicBezTo>
                  <a:lnTo>
                    <a:pt x="401" y="95"/>
                  </a:lnTo>
                  <a:cubicBezTo>
                    <a:pt x="377" y="48"/>
                    <a:pt x="30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5"/>
            <p:cNvSpPr/>
            <p:nvPr/>
          </p:nvSpPr>
          <p:spPr>
            <a:xfrm flipH="1">
              <a:off x="8429244" y="4921356"/>
              <a:ext cx="108964" cy="95248"/>
            </a:xfrm>
            <a:custGeom>
              <a:avLst/>
              <a:gdLst/>
              <a:ahLst/>
              <a:cxnLst/>
              <a:rect l="l" t="t" r="r" b="b"/>
              <a:pathLst>
                <a:path w="4838" h="4229" extrusionOk="0">
                  <a:moveTo>
                    <a:pt x="2445" y="1"/>
                  </a:moveTo>
                  <a:cubicBezTo>
                    <a:pt x="1647" y="1"/>
                    <a:pt x="868" y="472"/>
                    <a:pt x="501" y="1230"/>
                  </a:cubicBezTo>
                  <a:cubicBezTo>
                    <a:pt x="0" y="2298"/>
                    <a:pt x="501" y="3532"/>
                    <a:pt x="1568" y="4032"/>
                  </a:cubicBezTo>
                  <a:cubicBezTo>
                    <a:pt x="1844" y="4166"/>
                    <a:pt x="2134" y="4228"/>
                    <a:pt x="2420" y="4228"/>
                  </a:cubicBezTo>
                  <a:cubicBezTo>
                    <a:pt x="3208" y="4228"/>
                    <a:pt x="3970" y="3757"/>
                    <a:pt x="4337" y="2998"/>
                  </a:cubicBezTo>
                  <a:cubicBezTo>
                    <a:pt x="4837" y="1964"/>
                    <a:pt x="4337" y="697"/>
                    <a:pt x="3303" y="196"/>
                  </a:cubicBezTo>
                  <a:cubicBezTo>
                    <a:pt x="3027" y="63"/>
                    <a:pt x="2735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5"/>
            <p:cNvSpPr/>
            <p:nvPr/>
          </p:nvSpPr>
          <p:spPr>
            <a:xfrm flipH="1">
              <a:off x="5928135" y="2721842"/>
              <a:ext cx="62365" cy="62387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368" y="1"/>
                  </a:moveTo>
                  <a:cubicBezTo>
                    <a:pt x="634" y="1"/>
                    <a:pt x="0" y="635"/>
                    <a:pt x="0" y="1369"/>
                  </a:cubicBezTo>
                  <a:cubicBezTo>
                    <a:pt x="0" y="2136"/>
                    <a:pt x="634" y="2770"/>
                    <a:pt x="1368" y="2770"/>
                  </a:cubicBezTo>
                  <a:cubicBezTo>
                    <a:pt x="2135" y="2770"/>
                    <a:pt x="2769" y="2136"/>
                    <a:pt x="2769" y="1369"/>
                  </a:cubicBezTo>
                  <a:cubicBezTo>
                    <a:pt x="2769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5"/>
            <p:cNvSpPr/>
            <p:nvPr/>
          </p:nvSpPr>
          <p:spPr>
            <a:xfrm flipH="1">
              <a:off x="5813180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5"/>
            <p:cNvSpPr/>
            <p:nvPr/>
          </p:nvSpPr>
          <p:spPr>
            <a:xfrm flipH="1">
              <a:off x="5697482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50"/>
          <p:cNvSpPr txBox="1">
            <a:spLocks noGrp="1"/>
          </p:cNvSpPr>
          <p:nvPr>
            <p:ph type="title"/>
          </p:nvPr>
        </p:nvSpPr>
        <p:spPr>
          <a:xfrm>
            <a:off x="1544106" y="662625"/>
            <a:ext cx="5897880" cy="1909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 dirty="0"/>
              <a:t>Thank You..</a:t>
            </a:r>
            <a:endParaRPr sz="8800" dirty="0"/>
          </a:p>
        </p:txBody>
      </p:sp>
      <p:grpSp>
        <p:nvGrpSpPr>
          <p:cNvPr id="2106" name="Google Shape;2106;p50"/>
          <p:cNvGrpSpPr/>
          <p:nvPr/>
        </p:nvGrpSpPr>
        <p:grpSpPr>
          <a:xfrm>
            <a:off x="713101" y="1198811"/>
            <a:ext cx="2993574" cy="3700701"/>
            <a:chOff x="-4813275" y="663875"/>
            <a:chExt cx="3648475" cy="4510300"/>
          </a:xfrm>
        </p:grpSpPr>
        <p:sp>
          <p:nvSpPr>
            <p:cNvPr id="2107" name="Google Shape;2107;p50"/>
            <p:cNvSpPr/>
            <p:nvPr/>
          </p:nvSpPr>
          <p:spPr>
            <a:xfrm>
              <a:off x="-2587500" y="5039875"/>
              <a:ext cx="151800" cy="133450"/>
            </a:xfrm>
            <a:custGeom>
              <a:avLst/>
              <a:gdLst/>
              <a:ahLst/>
              <a:cxnLst/>
              <a:rect l="l" t="t" r="r" b="b"/>
              <a:pathLst>
                <a:path w="6072" h="5338" extrusionOk="0">
                  <a:moveTo>
                    <a:pt x="1535" y="1"/>
                  </a:moveTo>
                  <a:cubicBezTo>
                    <a:pt x="1001" y="1"/>
                    <a:pt x="500" y="68"/>
                    <a:pt x="0" y="268"/>
                  </a:cubicBezTo>
                  <a:lnTo>
                    <a:pt x="67" y="1735"/>
                  </a:lnTo>
                  <a:cubicBezTo>
                    <a:pt x="167" y="3737"/>
                    <a:pt x="1835" y="5338"/>
                    <a:pt x="3870" y="5338"/>
                  </a:cubicBezTo>
                  <a:lnTo>
                    <a:pt x="6004" y="5338"/>
                  </a:lnTo>
                  <a:cubicBezTo>
                    <a:pt x="6038" y="5071"/>
                    <a:pt x="6071" y="4771"/>
                    <a:pt x="6071" y="4537"/>
                  </a:cubicBezTo>
                  <a:cubicBezTo>
                    <a:pt x="6071" y="2036"/>
                    <a:pt x="4036" y="1"/>
                    <a:pt x="1535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0"/>
            <p:cNvSpPr/>
            <p:nvPr/>
          </p:nvSpPr>
          <p:spPr>
            <a:xfrm>
              <a:off x="-2834350" y="4315200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3003" h="3003" extrusionOk="0">
                  <a:moveTo>
                    <a:pt x="1501" y="567"/>
                  </a:moveTo>
                  <a:cubicBezTo>
                    <a:pt x="2002" y="567"/>
                    <a:pt x="2402" y="1001"/>
                    <a:pt x="2402" y="1501"/>
                  </a:cubicBezTo>
                  <a:cubicBezTo>
                    <a:pt x="2402" y="2002"/>
                    <a:pt x="2002" y="2402"/>
                    <a:pt x="1501" y="2402"/>
                  </a:cubicBezTo>
                  <a:cubicBezTo>
                    <a:pt x="1001" y="2402"/>
                    <a:pt x="567" y="2002"/>
                    <a:pt x="567" y="1501"/>
                  </a:cubicBezTo>
                  <a:cubicBezTo>
                    <a:pt x="567" y="1001"/>
                    <a:pt x="1001" y="567"/>
                    <a:pt x="1501" y="567"/>
                  </a:cubicBezTo>
                  <a:close/>
                  <a:moveTo>
                    <a:pt x="1501" y="0"/>
                  </a:moveTo>
                  <a:cubicBezTo>
                    <a:pt x="668" y="0"/>
                    <a:pt x="0" y="668"/>
                    <a:pt x="0" y="1501"/>
                  </a:cubicBezTo>
                  <a:cubicBezTo>
                    <a:pt x="0" y="2335"/>
                    <a:pt x="668" y="3003"/>
                    <a:pt x="1501" y="3003"/>
                  </a:cubicBezTo>
                  <a:cubicBezTo>
                    <a:pt x="2335" y="3003"/>
                    <a:pt x="2936" y="2335"/>
                    <a:pt x="3003" y="1501"/>
                  </a:cubicBezTo>
                  <a:cubicBezTo>
                    <a:pt x="3003" y="668"/>
                    <a:pt x="2335" y="0"/>
                    <a:pt x="150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-2616700" y="4381900"/>
              <a:ext cx="75075" cy="75100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2" y="1"/>
                  </a:moveTo>
                  <a:cubicBezTo>
                    <a:pt x="668" y="1"/>
                    <a:pt x="1" y="668"/>
                    <a:pt x="1" y="1502"/>
                  </a:cubicBezTo>
                  <a:cubicBezTo>
                    <a:pt x="1" y="2336"/>
                    <a:pt x="668" y="3003"/>
                    <a:pt x="1502" y="3003"/>
                  </a:cubicBezTo>
                  <a:cubicBezTo>
                    <a:pt x="2336" y="3003"/>
                    <a:pt x="3003" y="2336"/>
                    <a:pt x="3003" y="1502"/>
                  </a:cubicBezTo>
                  <a:cubicBezTo>
                    <a:pt x="2969" y="668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0"/>
            <p:cNvSpPr/>
            <p:nvPr/>
          </p:nvSpPr>
          <p:spPr>
            <a:xfrm>
              <a:off x="-2723450" y="4079025"/>
              <a:ext cx="152650" cy="167200"/>
            </a:xfrm>
            <a:custGeom>
              <a:avLst/>
              <a:gdLst/>
              <a:ahLst/>
              <a:cxnLst/>
              <a:rect l="l" t="t" r="r" b="b"/>
              <a:pathLst>
                <a:path w="6106" h="6688" extrusionOk="0">
                  <a:moveTo>
                    <a:pt x="738" y="0"/>
                  </a:moveTo>
                  <a:cubicBezTo>
                    <a:pt x="361" y="0"/>
                    <a:pt x="1" y="314"/>
                    <a:pt x="1" y="741"/>
                  </a:cubicBezTo>
                  <a:lnTo>
                    <a:pt x="1" y="5978"/>
                  </a:lnTo>
                  <a:cubicBezTo>
                    <a:pt x="1" y="6394"/>
                    <a:pt x="364" y="6688"/>
                    <a:pt x="762" y="6688"/>
                  </a:cubicBezTo>
                  <a:cubicBezTo>
                    <a:pt x="875" y="6688"/>
                    <a:pt x="991" y="6664"/>
                    <a:pt x="1102" y="6612"/>
                  </a:cubicBezTo>
                  <a:lnTo>
                    <a:pt x="5638" y="3977"/>
                  </a:lnTo>
                  <a:cubicBezTo>
                    <a:pt x="6105" y="3677"/>
                    <a:pt x="6105" y="3009"/>
                    <a:pt x="5638" y="2743"/>
                  </a:cubicBezTo>
                  <a:lnTo>
                    <a:pt x="1102" y="107"/>
                  </a:lnTo>
                  <a:cubicBezTo>
                    <a:pt x="987" y="33"/>
                    <a:pt x="862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0"/>
            <p:cNvSpPr/>
            <p:nvPr/>
          </p:nvSpPr>
          <p:spPr>
            <a:xfrm>
              <a:off x="-2838525" y="3765150"/>
              <a:ext cx="133450" cy="117775"/>
            </a:xfrm>
            <a:custGeom>
              <a:avLst/>
              <a:gdLst/>
              <a:ahLst/>
              <a:cxnLst/>
              <a:rect l="l" t="t" r="r" b="b"/>
              <a:pathLst>
                <a:path w="5338" h="4711" extrusionOk="0">
                  <a:moveTo>
                    <a:pt x="2646" y="0"/>
                  </a:moveTo>
                  <a:cubicBezTo>
                    <a:pt x="1734" y="0"/>
                    <a:pt x="875" y="531"/>
                    <a:pt x="501" y="1454"/>
                  </a:cubicBezTo>
                  <a:cubicBezTo>
                    <a:pt x="1" y="2655"/>
                    <a:pt x="534" y="4023"/>
                    <a:pt x="1735" y="4523"/>
                  </a:cubicBezTo>
                  <a:cubicBezTo>
                    <a:pt x="2039" y="4650"/>
                    <a:pt x="2356" y="4710"/>
                    <a:pt x="2668" y="4710"/>
                  </a:cubicBezTo>
                  <a:cubicBezTo>
                    <a:pt x="3588" y="4710"/>
                    <a:pt x="4464" y="4186"/>
                    <a:pt x="4837" y="3289"/>
                  </a:cubicBezTo>
                  <a:cubicBezTo>
                    <a:pt x="5338" y="2055"/>
                    <a:pt x="4771" y="687"/>
                    <a:pt x="3570" y="187"/>
                  </a:cubicBezTo>
                  <a:cubicBezTo>
                    <a:pt x="3267" y="61"/>
                    <a:pt x="2954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0"/>
            <p:cNvSpPr/>
            <p:nvPr/>
          </p:nvSpPr>
          <p:spPr>
            <a:xfrm>
              <a:off x="-3092025" y="3329250"/>
              <a:ext cx="111750" cy="98200"/>
            </a:xfrm>
            <a:custGeom>
              <a:avLst/>
              <a:gdLst/>
              <a:ahLst/>
              <a:cxnLst/>
              <a:rect l="l" t="t" r="r" b="b"/>
              <a:pathLst>
                <a:path w="4470" h="3928" extrusionOk="0">
                  <a:moveTo>
                    <a:pt x="2255" y="0"/>
                  </a:moveTo>
                  <a:cubicBezTo>
                    <a:pt x="1477" y="0"/>
                    <a:pt x="728" y="446"/>
                    <a:pt x="400" y="1178"/>
                  </a:cubicBezTo>
                  <a:cubicBezTo>
                    <a:pt x="0" y="2178"/>
                    <a:pt x="467" y="3313"/>
                    <a:pt x="1468" y="3780"/>
                  </a:cubicBezTo>
                  <a:cubicBezTo>
                    <a:pt x="1718" y="3880"/>
                    <a:pt x="1974" y="3928"/>
                    <a:pt x="2226" y="3928"/>
                  </a:cubicBezTo>
                  <a:cubicBezTo>
                    <a:pt x="2979" y="3928"/>
                    <a:pt x="3686" y="3496"/>
                    <a:pt x="4036" y="2745"/>
                  </a:cubicBezTo>
                  <a:cubicBezTo>
                    <a:pt x="4470" y="1745"/>
                    <a:pt x="4003" y="611"/>
                    <a:pt x="3002" y="144"/>
                  </a:cubicBezTo>
                  <a:cubicBezTo>
                    <a:pt x="2759" y="46"/>
                    <a:pt x="2505" y="0"/>
                    <a:pt x="2255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0"/>
            <p:cNvSpPr/>
            <p:nvPr/>
          </p:nvSpPr>
          <p:spPr>
            <a:xfrm>
              <a:off x="-3007800" y="3430900"/>
              <a:ext cx="195150" cy="321425"/>
            </a:xfrm>
            <a:custGeom>
              <a:avLst/>
              <a:gdLst/>
              <a:ahLst/>
              <a:cxnLst/>
              <a:rect l="l" t="t" r="r" b="b"/>
              <a:pathLst>
                <a:path w="7806" h="12857" extrusionOk="0">
                  <a:moveTo>
                    <a:pt x="205" y="1"/>
                  </a:moveTo>
                  <a:cubicBezTo>
                    <a:pt x="176" y="1"/>
                    <a:pt x="151" y="5"/>
                    <a:pt x="134" y="14"/>
                  </a:cubicBezTo>
                  <a:cubicBezTo>
                    <a:pt x="33" y="47"/>
                    <a:pt x="0" y="214"/>
                    <a:pt x="33" y="314"/>
                  </a:cubicBezTo>
                  <a:lnTo>
                    <a:pt x="7372" y="12723"/>
                  </a:lnTo>
                  <a:cubicBezTo>
                    <a:pt x="7439" y="12823"/>
                    <a:pt x="7472" y="12856"/>
                    <a:pt x="7539" y="12856"/>
                  </a:cubicBezTo>
                  <a:cubicBezTo>
                    <a:pt x="7606" y="12856"/>
                    <a:pt x="7639" y="12856"/>
                    <a:pt x="7672" y="12823"/>
                  </a:cubicBezTo>
                  <a:cubicBezTo>
                    <a:pt x="7772" y="12756"/>
                    <a:pt x="7806" y="12589"/>
                    <a:pt x="7772" y="12523"/>
                  </a:cubicBezTo>
                  <a:lnTo>
                    <a:pt x="434" y="80"/>
                  </a:lnTo>
                  <a:cubicBezTo>
                    <a:pt x="385" y="32"/>
                    <a:pt x="282" y="1"/>
                    <a:pt x="205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0"/>
            <p:cNvSpPr/>
            <p:nvPr/>
          </p:nvSpPr>
          <p:spPr>
            <a:xfrm>
              <a:off x="-2557500" y="3076475"/>
              <a:ext cx="39225" cy="26225"/>
            </a:xfrm>
            <a:custGeom>
              <a:avLst/>
              <a:gdLst/>
              <a:ahLst/>
              <a:cxnLst/>
              <a:rect l="l" t="t" r="r" b="b"/>
              <a:pathLst>
                <a:path w="1569" h="1049" extrusionOk="0">
                  <a:moveTo>
                    <a:pt x="1307" y="1"/>
                  </a:moveTo>
                  <a:cubicBezTo>
                    <a:pt x="1273" y="1"/>
                    <a:pt x="1238" y="5"/>
                    <a:pt x="1202" y="14"/>
                  </a:cubicBezTo>
                  <a:lnTo>
                    <a:pt x="134" y="648"/>
                  </a:lnTo>
                  <a:cubicBezTo>
                    <a:pt x="34" y="681"/>
                    <a:pt x="1" y="815"/>
                    <a:pt x="34" y="915"/>
                  </a:cubicBezTo>
                  <a:cubicBezTo>
                    <a:pt x="134" y="1015"/>
                    <a:pt x="168" y="1048"/>
                    <a:pt x="201" y="1048"/>
                  </a:cubicBezTo>
                  <a:cubicBezTo>
                    <a:pt x="268" y="1048"/>
                    <a:pt x="301" y="1048"/>
                    <a:pt x="335" y="1015"/>
                  </a:cubicBezTo>
                  <a:lnTo>
                    <a:pt x="1435" y="381"/>
                  </a:lnTo>
                  <a:cubicBezTo>
                    <a:pt x="1502" y="348"/>
                    <a:pt x="1569" y="214"/>
                    <a:pt x="1502" y="81"/>
                  </a:cubicBezTo>
                  <a:cubicBezTo>
                    <a:pt x="1478" y="32"/>
                    <a:pt x="1400" y="1"/>
                    <a:pt x="1307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0"/>
            <p:cNvSpPr/>
            <p:nvPr/>
          </p:nvSpPr>
          <p:spPr>
            <a:xfrm>
              <a:off x="-2890225" y="3123875"/>
              <a:ext cx="289400" cy="171450"/>
            </a:xfrm>
            <a:custGeom>
              <a:avLst/>
              <a:gdLst/>
              <a:ahLst/>
              <a:cxnLst/>
              <a:rect l="l" t="t" r="r" b="b"/>
              <a:pathLst>
                <a:path w="11576" h="6858" extrusionOk="0">
                  <a:moveTo>
                    <a:pt x="11333" y="1"/>
                  </a:moveTo>
                  <a:cubicBezTo>
                    <a:pt x="11297" y="1"/>
                    <a:pt x="11264" y="8"/>
                    <a:pt x="11242" y="19"/>
                  </a:cubicBezTo>
                  <a:lnTo>
                    <a:pt x="9007" y="1320"/>
                  </a:lnTo>
                  <a:cubicBezTo>
                    <a:pt x="8907" y="1420"/>
                    <a:pt x="8907" y="1520"/>
                    <a:pt x="8940" y="1620"/>
                  </a:cubicBezTo>
                  <a:cubicBezTo>
                    <a:pt x="8974" y="1687"/>
                    <a:pt x="9007" y="1754"/>
                    <a:pt x="9107" y="1754"/>
                  </a:cubicBezTo>
                  <a:cubicBezTo>
                    <a:pt x="9140" y="1754"/>
                    <a:pt x="9174" y="1754"/>
                    <a:pt x="9240" y="1687"/>
                  </a:cubicBezTo>
                  <a:lnTo>
                    <a:pt x="11442" y="386"/>
                  </a:lnTo>
                  <a:cubicBezTo>
                    <a:pt x="11575" y="320"/>
                    <a:pt x="11575" y="186"/>
                    <a:pt x="11509" y="119"/>
                  </a:cubicBezTo>
                  <a:cubicBezTo>
                    <a:pt x="11486" y="30"/>
                    <a:pt x="11405" y="1"/>
                    <a:pt x="11333" y="1"/>
                  </a:cubicBezTo>
                  <a:close/>
                  <a:moveTo>
                    <a:pt x="6950" y="2577"/>
                  </a:moveTo>
                  <a:cubicBezTo>
                    <a:pt x="6900" y="2577"/>
                    <a:pt x="6847" y="2594"/>
                    <a:pt x="6805" y="2621"/>
                  </a:cubicBezTo>
                  <a:lnTo>
                    <a:pt x="4604" y="3922"/>
                  </a:lnTo>
                  <a:cubicBezTo>
                    <a:pt x="4470" y="3989"/>
                    <a:pt x="4470" y="4122"/>
                    <a:pt x="4504" y="4189"/>
                  </a:cubicBezTo>
                  <a:cubicBezTo>
                    <a:pt x="4504" y="4256"/>
                    <a:pt x="4604" y="4289"/>
                    <a:pt x="4670" y="4322"/>
                  </a:cubicBezTo>
                  <a:cubicBezTo>
                    <a:pt x="4737" y="4322"/>
                    <a:pt x="4771" y="4322"/>
                    <a:pt x="4804" y="4289"/>
                  </a:cubicBezTo>
                  <a:lnTo>
                    <a:pt x="7005" y="2988"/>
                  </a:lnTo>
                  <a:cubicBezTo>
                    <a:pt x="7139" y="2888"/>
                    <a:pt x="7139" y="2788"/>
                    <a:pt x="7106" y="2688"/>
                  </a:cubicBezTo>
                  <a:cubicBezTo>
                    <a:pt x="7086" y="2610"/>
                    <a:pt x="7021" y="2577"/>
                    <a:pt x="6950" y="2577"/>
                  </a:cubicBezTo>
                  <a:close/>
                  <a:moveTo>
                    <a:pt x="2462" y="5136"/>
                  </a:moveTo>
                  <a:cubicBezTo>
                    <a:pt x="2418" y="5136"/>
                    <a:pt x="2372" y="5144"/>
                    <a:pt x="2335" y="5156"/>
                  </a:cubicBezTo>
                  <a:lnTo>
                    <a:pt x="134" y="6457"/>
                  </a:lnTo>
                  <a:cubicBezTo>
                    <a:pt x="0" y="6524"/>
                    <a:pt x="0" y="6657"/>
                    <a:pt x="67" y="6757"/>
                  </a:cubicBezTo>
                  <a:cubicBezTo>
                    <a:pt x="101" y="6824"/>
                    <a:pt x="134" y="6858"/>
                    <a:pt x="234" y="6858"/>
                  </a:cubicBezTo>
                  <a:cubicBezTo>
                    <a:pt x="267" y="6858"/>
                    <a:pt x="301" y="6858"/>
                    <a:pt x="334" y="6824"/>
                  </a:cubicBezTo>
                  <a:lnTo>
                    <a:pt x="2569" y="5523"/>
                  </a:lnTo>
                  <a:cubicBezTo>
                    <a:pt x="2669" y="5457"/>
                    <a:pt x="2669" y="5323"/>
                    <a:pt x="2636" y="5223"/>
                  </a:cubicBezTo>
                  <a:cubicBezTo>
                    <a:pt x="2615" y="5160"/>
                    <a:pt x="2540" y="5136"/>
                    <a:pt x="2462" y="5136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0"/>
            <p:cNvSpPr/>
            <p:nvPr/>
          </p:nvSpPr>
          <p:spPr>
            <a:xfrm>
              <a:off x="-2973625" y="3316675"/>
              <a:ext cx="39225" cy="27025"/>
            </a:xfrm>
            <a:custGeom>
              <a:avLst/>
              <a:gdLst/>
              <a:ahLst/>
              <a:cxnLst/>
              <a:rect l="l" t="t" r="r" b="b"/>
              <a:pathLst>
                <a:path w="1569" h="1081" extrusionOk="0">
                  <a:moveTo>
                    <a:pt x="1329" y="0"/>
                  </a:moveTo>
                  <a:cubicBezTo>
                    <a:pt x="1300" y="0"/>
                    <a:pt x="1268" y="4"/>
                    <a:pt x="1235" y="13"/>
                  </a:cubicBezTo>
                  <a:lnTo>
                    <a:pt x="134" y="647"/>
                  </a:lnTo>
                  <a:cubicBezTo>
                    <a:pt x="67" y="713"/>
                    <a:pt x="1" y="813"/>
                    <a:pt x="67" y="947"/>
                  </a:cubicBezTo>
                  <a:cubicBezTo>
                    <a:pt x="101" y="1047"/>
                    <a:pt x="168" y="1047"/>
                    <a:pt x="234" y="1080"/>
                  </a:cubicBezTo>
                  <a:cubicBezTo>
                    <a:pt x="268" y="1080"/>
                    <a:pt x="301" y="1080"/>
                    <a:pt x="334" y="1014"/>
                  </a:cubicBezTo>
                  <a:lnTo>
                    <a:pt x="1435" y="413"/>
                  </a:lnTo>
                  <a:cubicBezTo>
                    <a:pt x="1535" y="346"/>
                    <a:pt x="1569" y="246"/>
                    <a:pt x="1535" y="113"/>
                  </a:cubicBezTo>
                  <a:cubicBezTo>
                    <a:pt x="1485" y="38"/>
                    <a:pt x="1416" y="0"/>
                    <a:pt x="132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0"/>
            <p:cNvSpPr/>
            <p:nvPr/>
          </p:nvSpPr>
          <p:spPr>
            <a:xfrm>
              <a:off x="-2511625" y="2983675"/>
              <a:ext cx="120125" cy="105750"/>
            </a:xfrm>
            <a:custGeom>
              <a:avLst/>
              <a:gdLst/>
              <a:ahLst/>
              <a:cxnLst/>
              <a:rect l="l" t="t" r="r" b="b"/>
              <a:pathLst>
                <a:path w="4805" h="4230" extrusionOk="0">
                  <a:moveTo>
                    <a:pt x="2450" y="0"/>
                  </a:moveTo>
                  <a:cubicBezTo>
                    <a:pt x="1610" y="0"/>
                    <a:pt x="820" y="477"/>
                    <a:pt x="468" y="1258"/>
                  </a:cubicBezTo>
                  <a:cubicBezTo>
                    <a:pt x="1" y="2358"/>
                    <a:pt x="501" y="3559"/>
                    <a:pt x="1535" y="4060"/>
                  </a:cubicBezTo>
                  <a:cubicBezTo>
                    <a:pt x="1809" y="4176"/>
                    <a:pt x="2089" y="4230"/>
                    <a:pt x="2363" y="4230"/>
                  </a:cubicBezTo>
                  <a:cubicBezTo>
                    <a:pt x="3190" y="4230"/>
                    <a:pt x="3961" y="3736"/>
                    <a:pt x="4337" y="2959"/>
                  </a:cubicBezTo>
                  <a:cubicBezTo>
                    <a:pt x="4804" y="1891"/>
                    <a:pt x="4304" y="657"/>
                    <a:pt x="3270" y="157"/>
                  </a:cubicBezTo>
                  <a:cubicBezTo>
                    <a:pt x="3000" y="50"/>
                    <a:pt x="2722" y="0"/>
                    <a:pt x="2450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-4727375" y="1675800"/>
              <a:ext cx="3266525" cy="3273200"/>
            </a:xfrm>
            <a:custGeom>
              <a:avLst/>
              <a:gdLst/>
              <a:ahLst/>
              <a:cxnLst/>
              <a:rect l="l" t="t" r="r" b="b"/>
              <a:pathLst>
                <a:path w="130661" h="130928" extrusionOk="0">
                  <a:moveTo>
                    <a:pt x="65214" y="1"/>
                  </a:moveTo>
                  <a:cubicBezTo>
                    <a:pt x="64180" y="1"/>
                    <a:pt x="63046" y="34"/>
                    <a:pt x="61945" y="68"/>
                  </a:cubicBezTo>
                  <a:lnTo>
                    <a:pt x="61811" y="68"/>
                  </a:lnTo>
                  <a:cubicBezTo>
                    <a:pt x="61578" y="101"/>
                    <a:pt x="61378" y="334"/>
                    <a:pt x="61411" y="568"/>
                  </a:cubicBezTo>
                  <a:cubicBezTo>
                    <a:pt x="61442" y="815"/>
                    <a:pt x="61616" y="1005"/>
                    <a:pt x="61854" y="1005"/>
                  </a:cubicBezTo>
                  <a:cubicBezTo>
                    <a:pt x="61873" y="1005"/>
                    <a:pt x="61892" y="1004"/>
                    <a:pt x="61912" y="1002"/>
                  </a:cubicBezTo>
                  <a:lnTo>
                    <a:pt x="61978" y="1002"/>
                  </a:lnTo>
                  <a:cubicBezTo>
                    <a:pt x="63061" y="941"/>
                    <a:pt x="64148" y="912"/>
                    <a:pt x="65236" y="912"/>
                  </a:cubicBezTo>
                  <a:cubicBezTo>
                    <a:pt x="68339" y="912"/>
                    <a:pt x="71449" y="1149"/>
                    <a:pt x="74487" y="1569"/>
                  </a:cubicBezTo>
                  <a:lnTo>
                    <a:pt x="74587" y="1569"/>
                  </a:lnTo>
                  <a:cubicBezTo>
                    <a:pt x="74821" y="1569"/>
                    <a:pt x="74988" y="1402"/>
                    <a:pt x="75054" y="1168"/>
                  </a:cubicBezTo>
                  <a:cubicBezTo>
                    <a:pt x="75088" y="901"/>
                    <a:pt x="74921" y="701"/>
                    <a:pt x="74654" y="668"/>
                  </a:cubicBezTo>
                  <a:cubicBezTo>
                    <a:pt x="71552" y="234"/>
                    <a:pt x="68383" y="1"/>
                    <a:pt x="65214" y="1"/>
                  </a:cubicBezTo>
                  <a:close/>
                  <a:moveTo>
                    <a:pt x="49240" y="2231"/>
                  </a:moveTo>
                  <a:cubicBezTo>
                    <a:pt x="49217" y="2231"/>
                    <a:pt x="49193" y="2232"/>
                    <a:pt x="49169" y="2236"/>
                  </a:cubicBezTo>
                  <a:cubicBezTo>
                    <a:pt x="44899" y="3303"/>
                    <a:pt x="40830" y="4704"/>
                    <a:pt x="37027" y="6405"/>
                  </a:cubicBezTo>
                  <a:cubicBezTo>
                    <a:pt x="36794" y="6505"/>
                    <a:pt x="36727" y="6806"/>
                    <a:pt x="36794" y="7006"/>
                  </a:cubicBezTo>
                  <a:cubicBezTo>
                    <a:pt x="36894" y="7173"/>
                    <a:pt x="37060" y="7239"/>
                    <a:pt x="37227" y="7239"/>
                  </a:cubicBezTo>
                  <a:cubicBezTo>
                    <a:pt x="37272" y="7239"/>
                    <a:pt x="37316" y="7225"/>
                    <a:pt x="37351" y="7225"/>
                  </a:cubicBezTo>
                  <a:cubicBezTo>
                    <a:pt x="37368" y="7225"/>
                    <a:pt x="37383" y="7228"/>
                    <a:pt x="37394" y="7239"/>
                  </a:cubicBezTo>
                  <a:cubicBezTo>
                    <a:pt x="41163" y="5538"/>
                    <a:pt x="45200" y="4170"/>
                    <a:pt x="49369" y="3136"/>
                  </a:cubicBezTo>
                  <a:cubicBezTo>
                    <a:pt x="49603" y="3070"/>
                    <a:pt x="49736" y="2836"/>
                    <a:pt x="49703" y="2569"/>
                  </a:cubicBezTo>
                  <a:cubicBezTo>
                    <a:pt x="49643" y="2360"/>
                    <a:pt x="49449" y="2231"/>
                    <a:pt x="49240" y="2231"/>
                  </a:cubicBezTo>
                  <a:close/>
                  <a:moveTo>
                    <a:pt x="86941" y="3683"/>
                  </a:moveTo>
                  <a:cubicBezTo>
                    <a:pt x="86741" y="3683"/>
                    <a:pt x="86576" y="3790"/>
                    <a:pt x="86496" y="4004"/>
                  </a:cubicBezTo>
                  <a:cubicBezTo>
                    <a:pt x="86429" y="4237"/>
                    <a:pt x="86562" y="4504"/>
                    <a:pt x="86796" y="4571"/>
                  </a:cubicBezTo>
                  <a:cubicBezTo>
                    <a:pt x="90799" y="6005"/>
                    <a:pt x="94635" y="7840"/>
                    <a:pt x="98271" y="10008"/>
                  </a:cubicBezTo>
                  <a:cubicBezTo>
                    <a:pt x="98371" y="10075"/>
                    <a:pt x="98438" y="10075"/>
                    <a:pt x="98504" y="10075"/>
                  </a:cubicBezTo>
                  <a:cubicBezTo>
                    <a:pt x="98638" y="10075"/>
                    <a:pt x="98805" y="10008"/>
                    <a:pt x="98838" y="9808"/>
                  </a:cubicBezTo>
                  <a:cubicBezTo>
                    <a:pt x="98971" y="9574"/>
                    <a:pt x="98905" y="9307"/>
                    <a:pt x="98671" y="9174"/>
                  </a:cubicBezTo>
                  <a:cubicBezTo>
                    <a:pt x="95002" y="7006"/>
                    <a:pt x="91132" y="5138"/>
                    <a:pt x="87096" y="3703"/>
                  </a:cubicBezTo>
                  <a:cubicBezTo>
                    <a:pt x="87043" y="3690"/>
                    <a:pt x="86991" y="3683"/>
                    <a:pt x="86941" y="3683"/>
                  </a:cubicBezTo>
                  <a:close/>
                  <a:moveTo>
                    <a:pt x="26193" y="12713"/>
                  </a:moveTo>
                  <a:cubicBezTo>
                    <a:pt x="26097" y="12713"/>
                    <a:pt x="26000" y="12743"/>
                    <a:pt x="25919" y="12810"/>
                  </a:cubicBezTo>
                  <a:cubicBezTo>
                    <a:pt x="22450" y="15312"/>
                    <a:pt x="19248" y="18181"/>
                    <a:pt x="16379" y="21349"/>
                  </a:cubicBezTo>
                  <a:cubicBezTo>
                    <a:pt x="16212" y="21516"/>
                    <a:pt x="16246" y="21816"/>
                    <a:pt x="16412" y="21983"/>
                  </a:cubicBezTo>
                  <a:cubicBezTo>
                    <a:pt x="16512" y="22050"/>
                    <a:pt x="16579" y="22083"/>
                    <a:pt x="16713" y="22083"/>
                  </a:cubicBezTo>
                  <a:cubicBezTo>
                    <a:pt x="16846" y="22083"/>
                    <a:pt x="16946" y="22050"/>
                    <a:pt x="17046" y="21917"/>
                  </a:cubicBezTo>
                  <a:cubicBezTo>
                    <a:pt x="19882" y="18781"/>
                    <a:pt x="23050" y="15979"/>
                    <a:pt x="26453" y="13511"/>
                  </a:cubicBezTo>
                  <a:cubicBezTo>
                    <a:pt x="26620" y="13377"/>
                    <a:pt x="26720" y="13077"/>
                    <a:pt x="26553" y="12877"/>
                  </a:cubicBezTo>
                  <a:cubicBezTo>
                    <a:pt x="26473" y="12777"/>
                    <a:pt x="26335" y="12713"/>
                    <a:pt x="26193" y="12713"/>
                  </a:cubicBezTo>
                  <a:close/>
                  <a:moveTo>
                    <a:pt x="108788" y="16816"/>
                  </a:moveTo>
                  <a:cubicBezTo>
                    <a:pt x="108658" y="16816"/>
                    <a:pt x="108511" y="16880"/>
                    <a:pt x="108411" y="16980"/>
                  </a:cubicBezTo>
                  <a:cubicBezTo>
                    <a:pt x="108245" y="17146"/>
                    <a:pt x="108278" y="17413"/>
                    <a:pt x="108445" y="17580"/>
                  </a:cubicBezTo>
                  <a:cubicBezTo>
                    <a:pt x="111580" y="20382"/>
                    <a:pt x="114449" y="23551"/>
                    <a:pt x="116951" y="26920"/>
                  </a:cubicBezTo>
                  <a:cubicBezTo>
                    <a:pt x="117018" y="27020"/>
                    <a:pt x="117184" y="27087"/>
                    <a:pt x="117318" y="27087"/>
                  </a:cubicBezTo>
                  <a:cubicBezTo>
                    <a:pt x="117418" y="27087"/>
                    <a:pt x="117518" y="27054"/>
                    <a:pt x="117585" y="27054"/>
                  </a:cubicBezTo>
                  <a:cubicBezTo>
                    <a:pt x="117785" y="26920"/>
                    <a:pt x="117818" y="26653"/>
                    <a:pt x="117651" y="26420"/>
                  </a:cubicBezTo>
                  <a:cubicBezTo>
                    <a:pt x="115116" y="22984"/>
                    <a:pt x="112214" y="19815"/>
                    <a:pt x="109012" y="16913"/>
                  </a:cubicBezTo>
                  <a:cubicBezTo>
                    <a:pt x="108958" y="16846"/>
                    <a:pt x="108877" y="16816"/>
                    <a:pt x="108788" y="16816"/>
                  </a:cubicBezTo>
                  <a:close/>
                  <a:moveTo>
                    <a:pt x="9232" y="31463"/>
                  </a:moveTo>
                  <a:cubicBezTo>
                    <a:pt x="9072" y="31463"/>
                    <a:pt x="8909" y="31553"/>
                    <a:pt x="8840" y="31690"/>
                  </a:cubicBezTo>
                  <a:cubicBezTo>
                    <a:pt x="6705" y="35359"/>
                    <a:pt x="4904" y="39329"/>
                    <a:pt x="3536" y="43399"/>
                  </a:cubicBezTo>
                  <a:cubicBezTo>
                    <a:pt x="3436" y="43665"/>
                    <a:pt x="3570" y="43899"/>
                    <a:pt x="3837" y="43999"/>
                  </a:cubicBezTo>
                  <a:cubicBezTo>
                    <a:pt x="3870" y="44032"/>
                    <a:pt x="3903" y="44032"/>
                    <a:pt x="3937" y="44032"/>
                  </a:cubicBezTo>
                  <a:cubicBezTo>
                    <a:pt x="4170" y="44032"/>
                    <a:pt x="4337" y="43899"/>
                    <a:pt x="4404" y="43699"/>
                  </a:cubicBezTo>
                  <a:cubicBezTo>
                    <a:pt x="5771" y="39663"/>
                    <a:pt x="7539" y="35760"/>
                    <a:pt x="9608" y="32157"/>
                  </a:cubicBezTo>
                  <a:cubicBezTo>
                    <a:pt x="9741" y="31924"/>
                    <a:pt x="9674" y="31657"/>
                    <a:pt x="9441" y="31523"/>
                  </a:cubicBezTo>
                  <a:cubicBezTo>
                    <a:pt x="9378" y="31482"/>
                    <a:pt x="9305" y="31463"/>
                    <a:pt x="9232" y="31463"/>
                  </a:cubicBezTo>
                  <a:close/>
                  <a:moveTo>
                    <a:pt x="123888" y="37107"/>
                  </a:moveTo>
                  <a:cubicBezTo>
                    <a:pt x="123822" y="37107"/>
                    <a:pt x="123754" y="37124"/>
                    <a:pt x="123689" y="37161"/>
                  </a:cubicBezTo>
                  <a:cubicBezTo>
                    <a:pt x="123489" y="37227"/>
                    <a:pt x="123355" y="37528"/>
                    <a:pt x="123489" y="37728"/>
                  </a:cubicBezTo>
                  <a:cubicBezTo>
                    <a:pt x="125323" y="41564"/>
                    <a:pt x="126758" y="45567"/>
                    <a:pt x="127792" y="49670"/>
                  </a:cubicBezTo>
                  <a:cubicBezTo>
                    <a:pt x="127859" y="49870"/>
                    <a:pt x="128025" y="50003"/>
                    <a:pt x="128259" y="50003"/>
                  </a:cubicBezTo>
                  <a:lnTo>
                    <a:pt x="128292" y="50003"/>
                  </a:lnTo>
                  <a:cubicBezTo>
                    <a:pt x="128526" y="49937"/>
                    <a:pt x="128659" y="49703"/>
                    <a:pt x="128626" y="49436"/>
                  </a:cubicBezTo>
                  <a:cubicBezTo>
                    <a:pt x="127592" y="45267"/>
                    <a:pt x="126124" y="41230"/>
                    <a:pt x="124289" y="37361"/>
                  </a:cubicBezTo>
                  <a:cubicBezTo>
                    <a:pt x="124217" y="37217"/>
                    <a:pt x="124058" y="37107"/>
                    <a:pt x="123888" y="37107"/>
                  </a:cubicBezTo>
                  <a:close/>
                  <a:moveTo>
                    <a:pt x="1042" y="55536"/>
                  </a:moveTo>
                  <a:cubicBezTo>
                    <a:pt x="835" y="55536"/>
                    <a:pt x="662" y="55694"/>
                    <a:pt x="601" y="55908"/>
                  </a:cubicBezTo>
                  <a:cubicBezTo>
                    <a:pt x="201" y="59010"/>
                    <a:pt x="1" y="62112"/>
                    <a:pt x="1" y="65248"/>
                  </a:cubicBezTo>
                  <a:cubicBezTo>
                    <a:pt x="1" y="66415"/>
                    <a:pt x="34" y="67583"/>
                    <a:pt x="67" y="68750"/>
                  </a:cubicBezTo>
                  <a:cubicBezTo>
                    <a:pt x="67" y="68950"/>
                    <a:pt x="267" y="69184"/>
                    <a:pt x="534" y="69184"/>
                  </a:cubicBezTo>
                  <a:cubicBezTo>
                    <a:pt x="835" y="69184"/>
                    <a:pt x="1001" y="68950"/>
                    <a:pt x="935" y="68717"/>
                  </a:cubicBezTo>
                  <a:cubicBezTo>
                    <a:pt x="901" y="67549"/>
                    <a:pt x="868" y="66415"/>
                    <a:pt x="868" y="65248"/>
                  </a:cubicBezTo>
                  <a:cubicBezTo>
                    <a:pt x="868" y="62179"/>
                    <a:pt x="1068" y="59076"/>
                    <a:pt x="1502" y="56041"/>
                  </a:cubicBezTo>
                  <a:cubicBezTo>
                    <a:pt x="1535" y="55774"/>
                    <a:pt x="1368" y="55574"/>
                    <a:pt x="1101" y="55541"/>
                  </a:cubicBezTo>
                  <a:cubicBezTo>
                    <a:pt x="1081" y="55538"/>
                    <a:pt x="1062" y="55536"/>
                    <a:pt x="1042" y="55536"/>
                  </a:cubicBezTo>
                  <a:close/>
                  <a:moveTo>
                    <a:pt x="130594" y="62112"/>
                  </a:moveTo>
                  <a:lnTo>
                    <a:pt x="129660" y="62145"/>
                  </a:lnTo>
                  <a:lnTo>
                    <a:pt x="129660" y="62312"/>
                  </a:lnTo>
                  <a:cubicBezTo>
                    <a:pt x="129693" y="63413"/>
                    <a:pt x="129760" y="64480"/>
                    <a:pt x="129760" y="65548"/>
                  </a:cubicBezTo>
                  <a:cubicBezTo>
                    <a:pt x="129760" y="68650"/>
                    <a:pt x="129493" y="71886"/>
                    <a:pt x="129026" y="74954"/>
                  </a:cubicBezTo>
                  <a:cubicBezTo>
                    <a:pt x="128993" y="75221"/>
                    <a:pt x="129160" y="75421"/>
                    <a:pt x="129426" y="75455"/>
                  </a:cubicBezTo>
                  <a:lnTo>
                    <a:pt x="129493" y="75455"/>
                  </a:lnTo>
                  <a:cubicBezTo>
                    <a:pt x="129760" y="75455"/>
                    <a:pt x="129927" y="75288"/>
                    <a:pt x="129960" y="75088"/>
                  </a:cubicBezTo>
                  <a:cubicBezTo>
                    <a:pt x="130427" y="71952"/>
                    <a:pt x="130661" y="68750"/>
                    <a:pt x="130661" y="65548"/>
                  </a:cubicBezTo>
                  <a:cubicBezTo>
                    <a:pt x="130661" y="64447"/>
                    <a:pt x="130627" y="63380"/>
                    <a:pt x="130594" y="62279"/>
                  </a:cubicBezTo>
                  <a:lnTo>
                    <a:pt x="130594" y="62112"/>
                  </a:lnTo>
                  <a:close/>
                  <a:moveTo>
                    <a:pt x="2332" y="80919"/>
                  </a:moveTo>
                  <a:cubicBezTo>
                    <a:pt x="2301" y="80919"/>
                    <a:pt x="2268" y="80921"/>
                    <a:pt x="2236" y="80925"/>
                  </a:cubicBezTo>
                  <a:cubicBezTo>
                    <a:pt x="2002" y="80959"/>
                    <a:pt x="1869" y="81226"/>
                    <a:pt x="1902" y="81459"/>
                  </a:cubicBezTo>
                  <a:cubicBezTo>
                    <a:pt x="2903" y="85629"/>
                    <a:pt x="4270" y="89732"/>
                    <a:pt x="6038" y="93601"/>
                  </a:cubicBezTo>
                  <a:cubicBezTo>
                    <a:pt x="6105" y="93768"/>
                    <a:pt x="6272" y="93868"/>
                    <a:pt x="6439" y="93868"/>
                  </a:cubicBezTo>
                  <a:cubicBezTo>
                    <a:pt x="6539" y="93868"/>
                    <a:pt x="6572" y="93868"/>
                    <a:pt x="6672" y="93801"/>
                  </a:cubicBezTo>
                  <a:cubicBezTo>
                    <a:pt x="6872" y="93735"/>
                    <a:pt x="6939" y="93434"/>
                    <a:pt x="6872" y="93234"/>
                  </a:cubicBezTo>
                  <a:cubicBezTo>
                    <a:pt x="5171" y="89432"/>
                    <a:pt x="3770" y="85395"/>
                    <a:pt x="2769" y="81259"/>
                  </a:cubicBezTo>
                  <a:cubicBezTo>
                    <a:pt x="2740" y="81025"/>
                    <a:pt x="2557" y="80919"/>
                    <a:pt x="2332" y="80919"/>
                  </a:cubicBezTo>
                  <a:close/>
                  <a:moveTo>
                    <a:pt x="12850" y="103979"/>
                  </a:moveTo>
                  <a:cubicBezTo>
                    <a:pt x="12754" y="103979"/>
                    <a:pt x="12657" y="104008"/>
                    <a:pt x="12576" y="104075"/>
                  </a:cubicBezTo>
                  <a:cubicBezTo>
                    <a:pt x="12410" y="104209"/>
                    <a:pt x="12343" y="104476"/>
                    <a:pt x="12510" y="104709"/>
                  </a:cubicBezTo>
                  <a:cubicBezTo>
                    <a:pt x="15011" y="108212"/>
                    <a:pt x="17880" y="111414"/>
                    <a:pt x="21049" y="114283"/>
                  </a:cubicBezTo>
                  <a:cubicBezTo>
                    <a:pt x="21116" y="114383"/>
                    <a:pt x="21216" y="114416"/>
                    <a:pt x="21349" y="114416"/>
                  </a:cubicBezTo>
                  <a:cubicBezTo>
                    <a:pt x="21449" y="114416"/>
                    <a:pt x="21583" y="114383"/>
                    <a:pt x="21683" y="114216"/>
                  </a:cubicBezTo>
                  <a:cubicBezTo>
                    <a:pt x="21850" y="114049"/>
                    <a:pt x="21783" y="113749"/>
                    <a:pt x="21649" y="113582"/>
                  </a:cubicBezTo>
                  <a:cubicBezTo>
                    <a:pt x="18547" y="110780"/>
                    <a:pt x="15712" y="107611"/>
                    <a:pt x="13210" y="104142"/>
                  </a:cubicBezTo>
                  <a:cubicBezTo>
                    <a:pt x="13131" y="104043"/>
                    <a:pt x="12992" y="103979"/>
                    <a:pt x="12850" y="103979"/>
                  </a:cubicBezTo>
                  <a:close/>
                  <a:moveTo>
                    <a:pt x="31611" y="120986"/>
                  </a:moveTo>
                  <a:cubicBezTo>
                    <a:pt x="31456" y="120986"/>
                    <a:pt x="31311" y="121068"/>
                    <a:pt x="31223" y="121221"/>
                  </a:cubicBezTo>
                  <a:cubicBezTo>
                    <a:pt x="31090" y="121421"/>
                    <a:pt x="31190" y="121688"/>
                    <a:pt x="31390" y="121821"/>
                  </a:cubicBezTo>
                  <a:cubicBezTo>
                    <a:pt x="35059" y="123923"/>
                    <a:pt x="38962" y="125724"/>
                    <a:pt x="43098" y="127092"/>
                  </a:cubicBezTo>
                  <a:cubicBezTo>
                    <a:pt x="43131" y="127125"/>
                    <a:pt x="43198" y="127125"/>
                    <a:pt x="43232" y="127125"/>
                  </a:cubicBezTo>
                  <a:cubicBezTo>
                    <a:pt x="43432" y="127125"/>
                    <a:pt x="43598" y="127058"/>
                    <a:pt x="43699" y="126792"/>
                  </a:cubicBezTo>
                  <a:cubicBezTo>
                    <a:pt x="43765" y="126558"/>
                    <a:pt x="43632" y="126291"/>
                    <a:pt x="43398" y="126225"/>
                  </a:cubicBezTo>
                  <a:cubicBezTo>
                    <a:pt x="39295" y="124890"/>
                    <a:pt x="35426" y="123122"/>
                    <a:pt x="31857" y="121054"/>
                  </a:cubicBezTo>
                  <a:cubicBezTo>
                    <a:pt x="31777" y="121008"/>
                    <a:pt x="31693" y="120986"/>
                    <a:pt x="31611" y="120986"/>
                  </a:cubicBezTo>
                  <a:close/>
                  <a:moveTo>
                    <a:pt x="92951" y="123869"/>
                  </a:moveTo>
                  <a:cubicBezTo>
                    <a:pt x="92886" y="123869"/>
                    <a:pt x="92823" y="123886"/>
                    <a:pt x="92767" y="123923"/>
                  </a:cubicBezTo>
                  <a:cubicBezTo>
                    <a:pt x="88931" y="125724"/>
                    <a:pt x="84928" y="127125"/>
                    <a:pt x="80825" y="128159"/>
                  </a:cubicBezTo>
                  <a:cubicBezTo>
                    <a:pt x="80592" y="128226"/>
                    <a:pt x="80458" y="128459"/>
                    <a:pt x="80491" y="128726"/>
                  </a:cubicBezTo>
                  <a:cubicBezTo>
                    <a:pt x="80592" y="128926"/>
                    <a:pt x="80758" y="129060"/>
                    <a:pt x="80958" y="129060"/>
                  </a:cubicBezTo>
                  <a:lnTo>
                    <a:pt x="81059" y="129027"/>
                  </a:lnTo>
                  <a:cubicBezTo>
                    <a:pt x="85228" y="127992"/>
                    <a:pt x="89264" y="126525"/>
                    <a:pt x="93134" y="124690"/>
                  </a:cubicBezTo>
                  <a:cubicBezTo>
                    <a:pt x="93334" y="124623"/>
                    <a:pt x="93467" y="124323"/>
                    <a:pt x="93334" y="124123"/>
                  </a:cubicBezTo>
                  <a:cubicBezTo>
                    <a:pt x="93286" y="123979"/>
                    <a:pt x="93116" y="123869"/>
                    <a:pt x="92951" y="123869"/>
                  </a:cubicBezTo>
                  <a:close/>
                  <a:moveTo>
                    <a:pt x="55592" y="129212"/>
                  </a:moveTo>
                  <a:cubicBezTo>
                    <a:pt x="55384" y="129212"/>
                    <a:pt x="55235" y="129367"/>
                    <a:pt x="55207" y="129594"/>
                  </a:cubicBezTo>
                  <a:cubicBezTo>
                    <a:pt x="55140" y="129827"/>
                    <a:pt x="55307" y="130027"/>
                    <a:pt x="55574" y="130094"/>
                  </a:cubicBezTo>
                  <a:cubicBezTo>
                    <a:pt x="59410" y="130628"/>
                    <a:pt x="63413" y="130928"/>
                    <a:pt x="67482" y="130928"/>
                  </a:cubicBezTo>
                  <a:lnTo>
                    <a:pt x="68383" y="130928"/>
                  </a:lnTo>
                  <a:cubicBezTo>
                    <a:pt x="68616" y="130928"/>
                    <a:pt x="68783" y="130728"/>
                    <a:pt x="68783" y="130461"/>
                  </a:cubicBezTo>
                  <a:cubicBezTo>
                    <a:pt x="68783" y="130227"/>
                    <a:pt x="68583" y="130061"/>
                    <a:pt x="68316" y="130061"/>
                  </a:cubicBezTo>
                  <a:cubicBezTo>
                    <a:pt x="68098" y="130062"/>
                    <a:pt x="67881" y="130063"/>
                    <a:pt x="67663" y="130063"/>
                  </a:cubicBezTo>
                  <a:cubicBezTo>
                    <a:pt x="63554" y="130063"/>
                    <a:pt x="59540" y="129765"/>
                    <a:pt x="55707" y="129227"/>
                  </a:cubicBezTo>
                  <a:cubicBezTo>
                    <a:pt x="55667" y="129217"/>
                    <a:pt x="55629" y="129212"/>
                    <a:pt x="55592" y="129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0"/>
            <p:cNvSpPr/>
            <p:nvPr/>
          </p:nvSpPr>
          <p:spPr>
            <a:xfrm>
              <a:off x="-2749300" y="1785875"/>
              <a:ext cx="1042450" cy="1486100"/>
            </a:xfrm>
            <a:custGeom>
              <a:avLst/>
              <a:gdLst/>
              <a:ahLst/>
              <a:cxnLst/>
              <a:rect l="l" t="t" r="r" b="b"/>
              <a:pathLst>
                <a:path w="41698" h="59444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5541"/>
                  </a:lnTo>
                  <a:cubicBezTo>
                    <a:pt x="1" y="57676"/>
                    <a:pt x="1769" y="59444"/>
                    <a:pt x="3870" y="59444"/>
                  </a:cubicBezTo>
                  <a:lnTo>
                    <a:pt x="37828" y="59444"/>
                  </a:lnTo>
                  <a:cubicBezTo>
                    <a:pt x="39963" y="59444"/>
                    <a:pt x="41697" y="57709"/>
                    <a:pt x="41697" y="55541"/>
                  </a:cubicBez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0"/>
            <p:cNvSpPr/>
            <p:nvPr/>
          </p:nvSpPr>
          <p:spPr>
            <a:xfrm>
              <a:off x="-2637550" y="2006875"/>
              <a:ext cx="439500" cy="741400"/>
            </a:xfrm>
            <a:custGeom>
              <a:avLst/>
              <a:gdLst/>
              <a:ahLst/>
              <a:cxnLst/>
              <a:rect l="l" t="t" r="r" b="b"/>
              <a:pathLst>
                <a:path w="17580" h="29656" extrusionOk="0">
                  <a:moveTo>
                    <a:pt x="4004" y="1"/>
                  </a:moveTo>
                  <a:cubicBezTo>
                    <a:pt x="1802" y="1"/>
                    <a:pt x="1" y="1802"/>
                    <a:pt x="1" y="4004"/>
                  </a:cubicBezTo>
                  <a:lnTo>
                    <a:pt x="1" y="25652"/>
                  </a:lnTo>
                  <a:cubicBezTo>
                    <a:pt x="1" y="27854"/>
                    <a:pt x="1802" y="29655"/>
                    <a:pt x="4004" y="29655"/>
                  </a:cubicBezTo>
                  <a:lnTo>
                    <a:pt x="13577" y="29655"/>
                  </a:lnTo>
                  <a:cubicBezTo>
                    <a:pt x="15812" y="29655"/>
                    <a:pt x="17580" y="27854"/>
                    <a:pt x="17580" y="25652"/>
                  </a:cubicBezTo>
                  <a:lnTo>
                    <a:pt x="17580" y="4004"/>
                  </a:lnTo>
                  <a:cubicBezTo>
                    <a:pt x="17580" y="1802"/>
                    <a:pt x="15812" y="1"/>
                    <a:pt x="13577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0"/>
            <p:cNvSpPr/>
            <p:nvPr/>
          </p:nvSpPr>
          <p:spPr>
            <a:xfrm>
              <a:off x="-2529125" y="2144200"/>
              <a:ext cx="222675" cy="214900"/>
            </a:xfrm>
            <a:custGeom>
              <a:avLst/>
              <a:gdLst/>
              <a:ahLst/>
              <a:cxnLst/>
              <a:rect l="l" t="t" r="r" b="b"/>
              <a:pathLst>
                <a:path w="8907" h="8596" extrusionOk="0">
                  <a:moveTo>
                    <a:pt x="4461" y="1"/>
                  </a:moveTo>
                  <a:cubicBezTo>
                    <a:pt x="2224" y="1"/>
                    <a:pt x="326" y="1716"/>
                    <a:pt x="167" y="3981"/>
                  </a:cubicBezTo>
                  <a:cubicBezTo>
                    <a:pt x="0" y="6349"/>
                    <a:pt x="1768" y="8418"/>
                    <a:pt x="4136" y="8584"/>
                  </a:cubicBezTo>
                  <a:cubicBezTo>
                    <a:pt x="4238" y="8592"/>
                    <a:pt x="4340" y="8595"/>
                    <a:pt x="4440" y="8595"/>
                  </a:cubicBezTo>
                  <a:cubicBezTo>
                    <a:pt x="6679" y="8595"/>
                    <a:pt x="8580" y="6848"/>
                    <a:pt x="8740" y="4582"/>
                  </a:cubicBezTo>
                  <a:cubicBezTo>
                    <a:pt x="8906" y="2213"/>
                    <a:pt x="7139" y="178"/>
                    <a:pt x="4770" y="12"/>
                  </a:cubicBezTo>
                  <a:cubicBezTo>
                    <a:pt x="4667" y="4"/>
                    <a:pt x="4563" y="1"/>
                    <a:pt x="4461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0"/>
            <p:cNvSpPr/>
            <p:nvPr/>
          </p:nvSpPr>
          <p:spPr>
            <a:xfrm>
              <a:off x="-2637550" y="2414675"/>
              <a:ext cx="439500" cy="333600"/>
            </a:xfrm>
            <a:custGeom>
              <a:avLst/>
              <a:gdLst/>
              <a:ahLst/>
              <a:cxnLst/>
              <a:rect l="l" t="t" r="r" b="b"/>
              <a:pathLst>
                <a:path w="17580" h="13344" extrusionOk="0">
                  <a:moveTo>
                    <a:pt x="8807" y="0"/>
                  </a:moveTo>
                  <a:cubicBezTo>
                    <a:pt x="4904" y="0"/>
                    <a:pt x="1568" y="2169"/>
                    <a:pt x="1" y="5337"/>
                  </a:cubicBezTo>
                  <a:lnTo>
                    <a:pt x="1" y="9340"/>
                  </a:lnTo>
                  <a:cubicBezTo>
                    <a:pt x="1" y="11542"/>
                    <a:pt x="1802" y="13343"/>
                    <a:pt x="4004" y="13343"/>
                  </a:cubicBezTo>
                  <a:lnTo>
                    <a:pt x="13577" y="13343"/>
                  </a:lnTo>
                  <a:cubicBezTo>
                    <a:pt x="15812" y="13343"/>
                    <a:pt x="17580" y="11542"/>
                    <a:pt x="17580" y="9340"/>
                  </a:cubicBezTo>
                  <a:lnTo>
                    <a:pt x="17580" y="5337"/>
                  </a:lnTo>
                  <a:cubicBezTo>
                    <a:pt x="16012" y="2169"/>
                    <a:pt x="12676" y="0"/>
                    <a:pt x="8807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0"/>
            <p:cNvSpPr/>
            <p:nvPr/>
          </p:nvSpPr>
          <p:spPr>
            <a:xfrm>
              <a:off x="-2749300" y="1785875"/>
              <a:ext cx="1042450" cy="132625"/>
            </a:xfrm>
            <a:custGeom>
              <a:avLst/>
              <a:gdLst/>
              <a:ahLst/>
              <a:cxnLst/>
              <a:rect l="l" t="t" r="r" b="b"/>
              <a:pathLst>
                <a:path w="41698" h="5305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305"/>
                  </a:lnTo>
                  <a:lnTo>
                    <a:pt x="41697" y="5305"/>
                  </a:ln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0"/>
            <p:cNvSpPr/>
            <p:nvPr/>
          </p:nvSpPr>
          <p:spPr>
            <a:xfrm>
              <a:off x="-214970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0"/>
            <p:cNvSpPr/>
            <p:nvPr/>
          </p:nvSpPr>
          <p:spPr>
            <a:xfrm>
              <a:off x="-200375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0" y="701"/>
                    <a:pt x="0" y="1569"/>
                  </a:cubicBezTo>
                  <a:cubicBezTo>
                    <a:pt x="0" y="2436"/>
                    <a:pt x="701" y="3170"/>
                    <a:pt x="1568" y="3170"/>
                  </a:cubicBezTo>
                  <a:cubicBezTo>
                    <a:pt x="2469" y="3170"/>
                    <a:pt x="3169" y="2436"/>
                    <a:pt x="3169" y="1569"/>
                  </a:cubicBezTo>
                  <a:cubicBezTo>
                    <a:pt x="3169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0"/>
            <p:cNvSpPr/>
            <p:nvPr/>
          </p:nvSpPr>
          <p:spPr>
            <a:xfrm>
              <a:off x="-1857825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0"/>
            <p:cNvSpPr/>
            <p:nvPr/>
          </p:nvSpPr>
          <p:spPr>
            <a:xfrm>
              <a:off x="-2624200" y="2876675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34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0"/>
            <p:cNvSpPr/>
            <p:nvPr/>
          </p:nvSpPr>
          <p:spPr>
            <a:xfrm>
              <a:off x="-2624200" y="29525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1"/>
                  </a:moveTo>
                  <a:cubicBezTo>
                    <a:pt x="334" y="1"/>
                    <a:pt x="0" y="334"/>
                    <a:pt x="0" y="768"/>
                  </a:cubicBezTo>
                  <a:cubicBezTo>
                    <a:pt x="0" y="1168"/>
                    <a:pt x="334" y="1502"/>
                    <a:pt x="768" y="1502"/>
                  </a:cubicBezTo>
                  <a:lnTo>
                    <a:pt x="15778" y="1502"/>
                  </a:lnTo>
                  <a:cubicBezTo>
                    <a:pt x="16179" y="1502"/>
                    <a:pt x="16512" y="1168"/>
                    <a:pt x="16512" y="768"/>
                  </a:cubicBezTo>
                  <a:cubicBezTo>
                    <a:pt x="16512" y="334"/>
                    <a:pt x="16179" y="1"/>
                    <a:pt x="15778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0"/>
            <p:cNvSpPr/>
            <p:nvPr/>
          </p:nvSpPr>
          <p:spPr>
            <a:xfrm>
              <a:off x="-2624200" y="30284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67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67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0"/>
            <p:cNvSpPr/>
            <p:nvPr/>
          </p:nvSpPr>
          <p:spPr>
            <a:xfrm>
              <a:off x="-2125525" y="2786600"/>
              <a:ext cx="322775" cy="323600"/>
            </a:xfrm>
            <a:custGeom>
              <a:avLst/>
              <a:gdLst/>
              <a:ahLst/>
              <a:cxnLst/>
              <a:rect l="l" t="t" r="r" b="b"/>
              <a:pathLst>
                <a:path w="12911" h="12944" extrusionOk="0">
                  <a:moveTo>
                    <a:pt x="6439" y="1"/>
                  </a:moveTo>
                  <a:cubicBezTo>
                    <a:pt x="2870" y="1"/>
                    <a:pt x="1" y="2903"/>
                    <a:pt x="1" y="6472"/>
                  </a:cubicBezTo>
                  <a:cubicBezTo>
                    <a:pt x="1" y="10041"/>
                    <a:pt x="2870" y="12943"/>
                    <a:pt x="6439" y="12943"/>
                  </a:cubicBezTo>
                  <a:cubicBezTo>
                    <a:pt x="10041" y="12943"/>
                    <a:pt x="12910" y="10041"/>
                    <a:pt x="12910" y="6472"/>
                  </a:cubicBezTo>
                  <a:cubicBezTo>
                    <a:pt x="12910" y="2903"/>
                    <a:pt x="10041" y="1"/>
                    <a:pt x="6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0"/>
            <p:cNvSpPr/>
            <p:nvPr/>
          </p:nvSpPr>
          <p:spPr>
            <a:xfrm>
              <a:off x="-2095500" y="2816625"/>
              <a:ext cx="262725" cy="263550"/>
            </a:xfrm>
            <a:custGeom>
              <a:avLst/>
              <a:gdLst/>
              <a:ahLst/>
              <a:cxnLst/>
              <a:rect l="l" t="t" r="r" b="b"/>
              <a:pathLst>
                <a:path w="10509" h="10542" extrusionOk="0">
                  <a:moveTo>
                    <a:pt x="5238" y="1"/>
                  </a:moveTo>
                  <a:cubicBezTo>
                    <a:pt x="2369" y="1"/>
                    <a:pt x="1" y="2369"/>
                    <a:pt x="1" y="5271"/>
                  </a:cubicBezTo>
                  <a:cubicBezTo>
                    <a:pt x="1" y="8173"/>
                    <a:pt x="2369" y="10541"/>
                    <a:pt x="5238" y="10541"/>
                  </a:cubicBezTo>
                  <a:cubicBezTo>
                    <a:pt x="8140" y="10541"/>
                    <a:pt x="10508" y="8173"/>
                    <a:pt x="10508" y="5271"/>
                  </a:cubicBezTo>
                  <a:cubicBezTo>
                    <a:pt x="10508" y="2369"/>
                    <a:pt x="8140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0"/>
            <p:cNvSpPr/>
            <p:nvPr/>
          </p:nvSpPr>
          <p:spPr>
            <a:xfrm>
              <a:off x="-2042125" y="2839150"/>
              <a:ext cx="156800" cy="217675"/>
            </a:xfrm>
            <a:custGeom>
              <a:avLst/>
              <a:gdLst/>
              <a:ahLst/>
              <a:cxnLst/>
              <a:rect l="l" t="t" r="r" b="b"/>
              <a:pathLst>
                <a:path w="6272" h="8707" extrusionOk="0">
                  <a:moveTo>
                    <a:pt x="2402" y="2202"/>
                  </a:moveTo>
                  <a:cubicBezTo>
                    <a:pt x="2803" y="2235"/>
                    <a:pt x="3170" y="2235"/>
                    <a:pt x="3537" y="2235"/>
                  </a:cubicBezTo>
                  <a:cubicBezTo>
                    <a:pt x="3670" y="2235"/>
                    <a:pt x="3770" y="2335"/>
                    <a:pt x="3903" y="2369"/>
                  </a:cubicBezTo>
                  <a:cubicBezTo>
                    <a:pt x="4204" y="2502"/>
                    <a:pt x="4337" y="2702"/>
                    <a:pt x="4337" y="3036"/>
                  </a:cubicBezTo>
                  <a:cubicBezTo>
                    <a:pt x="4337" y="3336"/>
                    <a:pt x="4170" y="3536"/>
                    <a:pt x="3870" y="3669"/>
                  </a:cubicBezTo>
                  <a:cubicBezTo>
                    <a:pt x="3537" y="3836"/>
                    <a:pt x="3170" y="3836"/>
                    <a:pt x="2769" y="3836"/>
                  </a:cubicBezTo>
                  <a:lnTo>
                    <a:pt x="2402" y="3836"/>
                  </a:lnTo>
                  <a:lnTo>
                    <a:pt x="2402" y="2202"/>
                  </a:lnTo>
                  <a:close/>
                  <a:moveTo>
                    <a:pt x="2937" y="4682"/>
                  </a:moveTo>
                  <a:cubicBezTo>
                    <a:pt x="3201" y="4682"/>
                    <a:pt x="3463" y="4698"/>
                    <a:pt x="3737" y="4737"/>
                  </a:cubicBezTo>
                  <a:cubicBezTo>
                    <a:pt x="3903" y="4770"/>
                    <a:pt x="4070" y="4837"/>
                    <a:pt x="4237" y="4904"/>
                  </a:cubicBezTo>
                  <a:cubicBezTo>
                    <a:pt x="4537" y="5037"/>
                    <a:pt x="4671" y="5237"/>
                    <a:pt x="4671" y="5571"/>
                  </a:cubicBezTo>
                  <a:cubicBezTo>
                    <a:pt x="4671" y="5904"/>
                    <a:pt x="4504" y="6138"/>
                    <a:pt x="4204" y="6238"/>
                  </a:cubicBezTo>
                  <a:cubicBezTo>
                    <a:pt x="3837" y="6405"/>
                    <a:pt x="3436" y="6471"/>
                    <a:pt x="3036" y="6471"/>
                  </a:cubicBezTo>
                  <a:lnTo>
                    <a:pt x="2402" y="6471"/>
                  </a:lnTo>
                  <a:cubicBezTo>
                    <a:pt x="2402" y="5838"/>
                    <a:pt x="2402" y="5237"/>
                    <a:pt x="2369" y="4704"/>
                  </a:cubicBezTo>
                  <a:cubicBezTo>
                    <a:pt x="2562" y="4690"/>
                    <a:pt x="2750" y="4682"/>
                    <a:pt x="2937" y="4682"/>
                  </a:cubicBezTo>
                  <a:close/>
                  <a:moveTo>
                    <a:pt x="1602" y="0"/>
                  </a:moveTo>
                  <a:lnTo>
                    <a:pt x="1602" y="1334"/>
                  </a:lnTo>
                  <a:lnTo>
                    <a:pt x="1" y="1334"/>
                  </a:lnTo>
                  <a:lnTo>
                    <a:pt x="1" y="2202"/>
                  </a:lnTo>
                  <a:lnTo>
                    <a:pt x="668" y="2202"/>
                  </a:lnTo>
                  <a:cubicBezTo>
                    <a:pt x="968" y="2202"/>
                    <a:pt x="1068" y="2369"/>
                    <a:pt x="1068" y="2635"/>
                  </a:cubicBezTo>
                  <a:lnTo>
                    <a:pt x="1068" y="4237"/>
                  </a:lnTo>
                  <a:lnTo>
                    <a:pt x="1068" y="6071"/>
                  </a:lnTo>
                  <a:cubicBezTo>
                    <a:pt x="1068" y="6305"/>
                    <a:pt x="1001" y="6405"/>
                    <a:pt x="735" y="6405"/>
                  </a:cubicBezTo>
                  <a:lnTo>
                    <a:pt x="167" y="6405"/>
                  </a:lnTo>
                  <a:cubicBezTo>
                    <a:pt x="134" y="6738"/>
                    <a:pt x="34" y="7039"/>
                    <a:pt x="1" y="7372"/>
                  </a:cubicBezTo>
                  <a:lnTo>
                    <a:pt x="1635" y="7372"/>
                  </a:lnTo>
                  <a:lnTo>
                    <a:pt x="1635" y="8706"/>
                  </a:lnTo>
                  <a:lnTo>
                    <a:pt x="2402" y="8706"/>
                  </a:lnTo>
                  <a:lnTo>
                    <a:pt x="2402" y="7372"/>
                  </a:lnTo>
                  <a:lnTo>
                    <a:pt x="3036" y="7372"/>
                  </a:lnTo>
                  <a:lnTo>
                    <a:pt x="3036" y="8706"/>
                  </a:lnTo>
                  <a:lnTo>
                    <a:pt x="3837" y="8706"/>
                  </a:lnTo>
                  <a:lnTo>
                    <a:pt x="3837" y="7405"/>
                  </a:lnTo>
                  <a:cubicBezTo>
                    <a:pt x="4237" y="7339"/>
                    <a:pt x="4671" y="7305"/>
                    <a:pt x="5038" y="7172"/>
                  </a:cubicBezTo>
                  <a:cubicBezTo>
                    <a:pt x="5738" y="6972"/>
                    <a:pt x="6172" y="6505"/>
                    <a:pt x="6238" y="5804"/>
                  </a:cubicBezTo>
                  <a:cubicBezTo>
                    <a:pt x="6272" y="5704"/>
                    <a:pt x="6272" y="5571"/>
                    <a:pt x="6272" y="5504"/>
                  </a:cubicBezTo>
                  <a:cubicBezTo>
                    <a:pt x="6272" y="4737"/>
                    <a:pt x="5938" y="4237"/>
                    <a:pt x="5204" y="4036"/>
                  </a:cubicBezTo>
                  <a:cubicBezTo>
                    <a:pt x="5171" y="4003"/>
                    <a:pt x="5171" y="4003"/>
                    <a:pt x="5104" y="4003"/>
                  </a:cubicBezTo>
                  <a:lnTo>
                    <a:pt x="5104" y="3970"/>
                  </a:lnTo>
                  <a:cubicBezTo>
                    <a:pt x="5738" y="3536"/>
                    <a:pt x="5938" y="2836"/>
                    <a:pt x="5671" y="2168"/>
                  </a:cubicBezTo>
                  <a:cubicBezTo>
                    <a:pt x="5505" y="1801"/>
                    <a:pt x="5171" y="1568"/>
                    <a:pt x="4771" y="1468"/>
                  </a:cubicBezTo>
                  <a:cubicBezTo>
                    <a:pt x="4504" y="1368"/>
                    <a:pt x="4204" y="1334"/>
                    <a:pt x="3903" y="1301"/>
                  </a:cubicBezTo>
                  <a:cubicBezTo>
                    <a:pt x="3870" y="1301"/>
                    <a:pt x="3837" y="1301"/>
                    <a:pt x="3837" y="1201"/>
                  </a:cubicBezTo>
                  <a:lnTo>
                    <a:pt x="3837" y="667"/>
                  </a:lnTo>
                  <a:lnTo>
                    <a:pt x="3837" y="0"/>
                  </a:lnTo>
                  <a:lnTo>
                    <a:pt x="3036" y="0"/>
                  </a:lnTo>
                  <a:lnTo>
                    <a:pt x="3036" y="1301"/>
                  </a:lnTo>
                  <a:lnTo>
                    <a:pt x="2402" y="130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0"/>
            <p:cNvSpPr/>
            <p:nvPr/>
          </p:nvSpPr>
          <p:spPr>
            <a:xfrm>
              <a:off x="-1933700" y="3732275"/>
              <a:ext cx="617950" cy="619650"/>
            </a:xfrm>
            <a:custGeom>
              <a:avLst/>
              <a:gdLst/>
              <a:ahLst/>
              <a:cxnLst/>
              <a:rect l="l" t="t" r="r" b="b"/>
              <a:pathLst>
                <a:path w="24718" h="24786" extrusionOk="0">
                  <a:moveTo>
                    <a:pt x="12009" y="1168"/>
                  </a:moveTo>
                  <a:lnTo>
                    <a:pt x="12009" y="4704"/>
                  </a:lnTo>
                  <a:cubicBezTo>
                    <a:pt x="11075" y="4704"/>
                    <a:pt x="10174" y="4704"/>
                    <a:pt x="9340" y="4804"/>
                  </a:cubicBezTo>
                  <a:cubicBezTo>
                    <a:pt x="10307" y="3136"/>
                    <a:pt x="11375" y="1869"/>
                    <a:pt x="12009" y="1168"/>
                  </a:cubicBezTo>
                  <a:close/>
                  <a:moveTo>
                    <a:pt x="12709" y="968"/>
                  </a:moveTo>
                  <a:cubicBezTo>
                    <a:pt x="13343" y="1602"/>
                    <a:pt x="14577" y="3003"/>
                    <a:pt x="15711" y="4971"/>
                  </a:cubicBezTo>
                  <a:cubicBezTo>
                    <a:pt x="14677" y="4838"/>
                    <a:pt x="13677" y="4771"/>
                    <a:pt x="12709" y="4704"/>
                  </a:cubicBezTo>
                  <a:lnTo>
                    <a:pt x="12709" y="968"/>
                  </a:lnTo>
                  <a:close/>
                  <a:moveTo>
                    <a:pt x="11241" y="968"/>
                  </a:moveTo>
                  <a:lnTo>
                    <a:pt x="11241" y="968"/>
                  </a:lnTo>
                  <a:cubicBezTo>
                    <a:pt x="10508" y="1769"/>
                    <a:pt x="9407" y="3103"/>
                    <a:pt x="8506" y="4838"/>
                  </a:cubicBezTo>
                  <a:cubicBezTo>
                    <a:pt x="7205" y="4971"/>
                    <a:pt x="6038" y="5171"/>
                    <a:pt x="5004" y="5371"/>
                  </a:cubicBezTo>
                  <a:cubicBezTo>
                    <a:pt x="6505" y="3270"/>
                    <a:pt x="8673" y="1669"/>
                    <a:pt x="11241" y="968"/>
                  </a:cubicBezTo>
                  <a:close/>
                  <a:moveTo>
                    <a:pt x="13710" y="968"/>
                  </a:moveTo>
                  <a:lnTo>
                    <a:pt x="13710" y="968"/>
                  </a:lnTo>
                  <a:cubicBezTo>
                    <a:pt x="16412" y="1769"/>
                    <a:pt x="18713" y="3503"/>
                    <a:pt x="20215" y="5805"/>
                  </a:cubicBezTo>
                  <a:cubicBezTo>
                    <a:pt x="18914" y="5471"/>
                    <a:pt x="17713" y="5204"/>
                    <a:pt x="16579" y="5104"/>
                  </a:cubicBezTo>
                  <a:cubicBezTo>
                    <a:pt x="15611" y="3203"/>
                    <a:pt x="14444" y="1802"/>
                    <a:pt x="13710" y="968"/>
                  </a:cubicBezTo>
                  <a:close/>
                  <a:moveTo>
                    <a:pt x="8506" y="1335"/>
                  </a:moveTo>
                  <a:lnTo>
                    <a:pt x="8506" y="1335"/>
                  </a:lnTo>
                  <a:cubicBezTo>
                    <a:pt x="6672" y="2369"/>
                    <a:pt x="5104" y="3837"/>
                    <a:pt x="4003" y="5638"/>
                  </a:cubicBezTo>
                  <a:cubicBezTo>
                    <a:pt x="3436" y="5772"/>
                    <a:pt x="3002" y="5938"/>
                    <a:pt x="2535" y="6038"/>
                  </a:cubicBezTo>
                  <a:cubicBezTo>
                    <a:pt x="3936" y="3870"/>
                    <a:pt x="6038" y="2202"/>
                    <a:pt x="8506" y="1335"/>
                  </a:cubicBezTo>
                  <a:close/>
                  <a:moveTo>
                    <a:pt x="16845" y="1569"/>
                  </a:moveTo>
                  <a:lnTo>
                    <a:pt x="16845" y="1569"/>
                  </a:lnTo>
                  <a:cubicBezTo>
                    <a:pt x="19180" y="2536"/>
                    <a:pt x="21082" y="4204"/>
                    <a:pt x="22349" y="6339"/>
                  </a:cubicBezTo>
                  <a:cubicBezTo>
                    <a:pt x="21916" y="6205"/>
                    <a:pt x="21549" y="6072"/>
                    <a:pt x="21115" y="6005"/>
                  </a:cubicBezTo>
                  <a:cubicBezTo>
                    <a:pt x="20081" y="4170"/>
                    <a:pt x="18580" y="2669"/>
                    <a:pt x="16845" y="1569"/>
                  </a:cubicBezTo>
                  <a:close/>
                  <a:moveTo>
                    <a:pt x="3503" y="6472"/>
                  </a:moveTo>
                  <a:cubicBezTo>
                    <a:pt x="2669" y="8107"/>
                    <a:pt x="2168" y="9941"/>
                    <a:pt x="2068" y="11876"/>
                  </a:cubicBezTo>
                  <a:lnTo>
                    <a:pt x="701" y="11876"/>
                  </a:lnTo>
                  <a:cubicBezTo>
                    <a:pt x="767" y="10108"/>
                    <a:pt x="1234" y="8440"/>
                    <a:pt x="2002" y="6972"/>
                  </a:cubicBezTo>
                  <a:cubicBezTo>
                    <a:pt x="2402" y="6806"/>
                    <a:pt x="2902" y="6639"/>
                    <a:pt x="3503" y="6472"/>
                  </a:cubicBezTo>
                  <a:close/>
                  <a:moveTo>
                    <a:pt x="8106" y="5538"/>
                  </a:moveTo>
                  <a:cubicBezTo>
                    <a:pt x="7272" y="7273"/>
                    <a:pt x="6672" y="9307"/>
                    <a:pt x="6538" y="11642"/>
                  </a:cubicBezTo>
                  <a:lnTo>
                    <a:pt x="6538" y="11876"/>
                  </a:lnTo>
                  <a:lnTo>
                    <a:pt x="2769" y="11876"/>
                  </a:lnTo>
                  <a:cubicBezTo>
                    <a:pt x="2869" y="9808"/>
                    <a:pt x="3469" y="7873"/>
                    <a:pt x="4437" y="6205"/>
                  </a:cubicBezTo>
                  <a:cubicBezTo>
                    <a:pt x="5137" y="6038"/>
                    <a:pt x="5871" y="5872"/>
                    <a:pt x="6672" y="5772"/>
                  </a:cubicBezTo>
                  <a:cubicBezTo>
                    <a:pt x="7139" y="5671"/>
                    <a:pt x="7639" y="5638"/>
                    <a:pt x="8106" y="5538"/>
                  </a:cubicBezTo>
                  <a:close/>
                  <a:moveTo>
                    <a:pt x="12009" y="5371"/>
                  </a:moveTo>
                  <a:lnTo>
                    <a:pt x="12009" y="11876"/>
                  </a:lnTo>
                  <a:lnTo>
                    <a:pt x="7205" y="11876"/>
                  </a:lnTo>
                  <a:lnTo>
                    <a:pt x="7205" y="11676"/>
                  </a:lnTo>
                  <a:cubicBezTo>
                    <a:pt x="7339" y="9307"/>
                    <a:pt x="8039" y="7206"/>
                    <a:pt x="8906" y="5471"/>
                  </a:cubicBezTo>
                  <a:cubicBezTo>
                    <a:pt x="9874" y="5438"/>
                    <a:pt x="10908" y="5371"/>
                    <a:pt x="12009" y="5371"/>
                  </a:cubicBezTo>
                  <a:close/>
                  <a:moveTo>
                    <a:pt x="12709" y="5438"/>
                  </a:moveTo>
                  <a:cubicBezTo>
                    <a:pt x="13743" y="5471"/>
                    <a:pt x="14877" y="5538"/>
                    <a:pt x="16078" y="5705"/>
                  </a:cubicBezTo>
                  <a:cubicBezTo>
                    <a:pt x="16912" y="7373"/>
                    <a:pt x="17579" y="9407"/>
                    <a:pt x="17713" y="11676"/>
                  </a:cubicBezTo>
                  <a:lnTo>
                    <a:pt x="17713" y="11876"/>
                  </a:lnTo>
                  <a:lnTo>
                    <a:pt x="12709" y="11876"/>
                  </a:lnTo>
                  <a:lnTo>
                    <a:pt x="12709" y="5438"/>
                  </a:lnTo>
                  <a:close/>
                  <a:moveTo>
                    <a:pt x="16912" y="5838"/>
                  </a:moveTo>
                  <a:lnTo>
                    <a:pt x="16912" y="5838"/>
                  </a:lnTo>
                  <a:cubicBezTo>
                    <a:pt x="18113" y="6005"/>
                    <a:pt x="19381" y="6305"/>
                    <a:pt x="20682" y="6639"/>
                  </a:cubicBezTo>
                  <a:cubicBezTo>
                    <a:pt x="21549" y="8173"/>
                    <a:pt x="22049" y="9975"/>
                    <a:pt x="22116" y="11876"/>
                  </a:cubicBezTo>
                  <a:lnTo>
                    <a:pt x="18380" y="11876"/>
                  </a:lnTo>
                  <a:lnTo>
                    <a:pt x="18380" y="11642"/>
                  </a:lnTo>
                  <a:cubicBezTo>
                    <a:pt x="18280" y="9407"/>
                    <a:pt x="17679" y="7473"/>
                    <a:pt x="16912" y="5838"/>
                  </a:cubicBezTo>
                  <a:close/>
                  <a:moveTo>
                    <a:pt x="21616" y="6839"/>
                  </a:moveTo>
                  <a:lnTo>
                    <a:pt x="21616" y="6839"/>
                  </a:lnTo>
                  <a:cubicBezTo>
                    <a:pt x="22049" y="6972"/>
                    <a:pt x="22416" y="7106"/>
                    <a:pt x="22850" y="7206"/>
                  </a:cubicBezTo>
                  <a:cubicBezTo>
                    <a:pt x="23550" y="8640"/>
                    <a:pt x="23951" y="10208"/>
                    <a:pt x="24017" y="11876"/>
                  </a:cubicBezTo>
                  <a:lnTo>
                    <a:pt x="22850" y="11876"/>
                  </a:lnTo>
                  <a:cubicBezTo>
                    <a:pt x="22783" y="10108"/>
                    <a:pt x="22349" y="8373"/>
                    <a:pt x="21616" y="6839"/>
                  </a:cubicBezTo>
                  <a:close/>
                  <a:moveTo>
                    <a:pt x="2068" y="12610"/>
                  </a:moveTo>
                  <a:cubicBezTo>
                    <a:pt x="2135" y="14711"/>
                    <a:pt x="2702" y="16779"/>
                    <a:pt x="3669" y="18514"/>
                  </a:cubicBezTo>
                  <a:cubicBezTo>
                    <a:pt x="3202" y="18381"/>
                    <a:pt x="2702" y="18247"/>
                    <a:pt x="2202" y="18114"/>
                  </a:cubicBezTo>
                  <a:cubicBezTo>
                    <a:pt x="1301" y="16479"/>
                    <a:pt x="701" y="14611"/>
                    <a:pt x="667" y="12610"/>
                  </a:cubicBezTo>
                  <a:close/>
                  <a:moveTo>
                    <a:pt x="24017" y="12610"/>
                  </a:moveTo>
                  <a:cubicBezTo>
                    <a:pt x="23951" y="14711"/>
                    <a:pt x="23350" y="16713"/>
                    <a:pt x="22283" y="18447"/>
                  </a:cubicBezTo>
                  <a:cubicBezTo>
                    <a:pt x="21916" y="18547"/>
                    <a:pt x="21515" y="18681"/>
                    <a:pt x="21082" y="18814"/>
                  </a:cubicBezTo>
                  <a:cubicBezTo>
                    <a:pt x="22183" y="16980"/>
                    <a:pt x="22783" y="14845"/>
                    <a:pt x="22850" y="12610"/>
                  </a:cubicBezTo>
                  <a:close/>
                  <a:moveTo>
                    <a:pt x="6538" y="12610"/>
                  </a:moveTo>
                  <a:cubicBezTo>
                    <a:pt x="6571" y="14945"/>
                    <a:pt x="7205" y="17213"/>
                    <a:pt x="8406" y="19481"/>
                  </a:cubicBezTo>
                  <a:cubicBezTo>
                    <a:pt x="7239" y="19315"/>
                    <a:pt x="6004" y="19048"/>
                    <a:pt x="4670" y="18781"/>
                  </a:cubicBezTo>
                  <a:cubicBezTo>
                    <a:pt x="3503" y="16980"/>
                    <a:pt x="2835" y="14845"/>
                    <a:pt x="2769" y="12610"/>
                  </a:cubicBezTo>
                  <a:close/>
                  <a:moveTo>
                    <a:pt x="22149" y="12610"/>
                  </a:moveTo>
                  <a:cubicBezTo>
                    <a:pt x="22083" y="14978"/>
                    <a:pt x="21349" y="17213"/>
                    <a:pt x="20081" y="19048"/>
                  </a:cubicBezTo>
                  <a:cubicBezTo>
                    <a:pt x="19447" y="19214"/>
                    <a:pt x="18780" y="19348"/>
                    <a:pt x="18046" y="19481"/>
                  </a:cubicBezTo>
                  <a:cubicBezTo>
                    <a:pt x="17546" y="19548"/>
                    <a:pt x="17012" y="19648"/>
                    <a:pt x="16412" y="19681"/>
                  </a:cubicBezTo>
                  <a:cubicBezTo>
                    <a:pt x="17679" y="17346"/>
                    <a:pt x="18347" y="15011"/>
                    <a:pt x="18380" y="12610"/>
                  </a:cubicBezTo>
                  <a:close/>
                  <a:moveTo>
                    <a:pt x="12009" y="12610"/>
                  </a:moveTo>
                  <a:lnTo>
                    <a:pt x="12009" y="19815"/>
                  </a:lnTo>
                  <a:cubicBezTo>
                    <a:pt x="11108" y="19782"/>
                    <a:pt x="10207" y="19715"/>
                    <a:pt x="9240" y="19615"/>
                  </a:cubicBezTo>
                  <a:cubicBezTo>
                    <a:pt x="7939" y="17313"/>
                    <a:pt x="7272" y="14978"/>
                    <a:pt x="7239" y="12610"/>
                  </a:cubicBezTo>
                  <a:close/>
                  <a:moveTo>
                    <a:pt x="17713" y="12543"/>
                  </a:moveTo>
                  <a:cubicBezTo>
                    <a:pt x="17679" y="14978"/>
                    <a:pt x="16946" y="17346"/>
                    <a:pt x="15611" y="19715"/>
                  </a:cubicBezTo>
                  <a:cubicBezTo>
                    <a:pt x="14936" y="19790"/>
                    <a:pt x="14223" y="19827"/>
                    <a:pt x="13472" y="19827"/>
                  </a:cubicBezTo>
                  <a:cubicBezTo>
                    <a:pt x="13222" y="19827"/>
                    <a:pt x="12968" y="19823"/>
                    <a:pt x="12709" y="19815"/>
                  </a:cubicBezTo>
                  <a:lnTo>
                    <a:pt x="12709" y="12543"/>
                  </a:lnTo>
                  <a:close/>
                  <a:moveTo>
                    <a:pt x="21616" y="19315"/>
                  </a:moveTo>
                  <a:cubicBezTo>
                    <a:pt x="20415" y="20982"/>
                    <a:pt x="18780" y="22283"/>
                    <a:pt x="16845" y="23117"/>
                  </a:cubicBezTo>
                  <a:cubicBezTo>
                    <a:pt x="18280" y="22217"/>
                    <a:pt x="19547" y="21049"/>
                    <a:pt x="20515" y="19648"/>
                  </a:cubicBezTo>
                  <a:cubicBezTo>
                    <a:pt x="20915" y="19548"/>
                    <a:pt x="21282" y="19448"/>
                    <a:pt x="21616" y="19315"/>
                  </a:cubicBezTo>
                  <a:close/>
                  <a:moveTo>
                    <a:pt x="2769" y="19014"/>
                  </a:moveTo>
                  <a:cubicBezTo>
                    <a:pt x="3236" y="19148"/>
                    <a:pt x="3736" y="19281"/>
                    <a:pt x="4203" y="19381"/>
                  </a:cubicBezTo>
                  <a:cubicBezTo>
                    <a:pt x="5271" y="21016"/>
                    <a:pt x="6738" y="22383"/>
                    <a:pt x="8506" y="23351"/>
                  </a:cubicBezTo>
                  <a:cubicBezTo>
                    <a:pt x="6171" y="22517"/>
                    <a:pt x="4203" y="20982"/>
                    <a:pt x="2769" y="19014"/>
                  </a:cubicBezTo>
                  <a:close/>
                  <a:moveTo>
                    <a:pt x="9674" y="20349"/>
                  </a:moveTo>
                  <a:cubicBezTo>
                    <a:pt x="10508" y="20449"/>
                    <a:pt x="11241" y="20482"/>
                    <a:pt x="12009" y="20515"/>
                  </a:cubicBezTo>
                  <a:lnTo>
                    <a:pt x="12009" y="23451"/>
                  </a:lnTo>
                  <a:cubicBezTo>
                    <a:pt x="11075" y="22383"/>
                    <a:pt x="10341" y="21383"/>
                    <a:pt x="9674" y="20349"/>
                  </a:cubicBezTo>
                  <a:close/>
                  <a:moveTo>
                    <a:pt x="15178" y="20482"/>
                  </a:moveTo>
                  <a:cubicBezTo>
                    <a:pt x="14510" y="21549"/>
                    <a:pt x="13677" y="22650"/>
                    <a:pt x="12709" y="23684"/>
                  </a:cubicBezTo>
                  <a:lnTo>
                    <a:pt x="12709" y="20515"/>
                  </a:lnTo>
                  <a:lnTo>
                    <a:pt x="13210" y="20515"/>
                  </a:lnTo>
                  <a:cubicBezTo>
                    <a:pt x="13877" y="20515"/>
                    <a:pt x="14544" y="20482"/>
                    <a:pt x="15178" y="20482"/>
                  </a:cubicBezTo>
                  <a:close/>
                  <a:moveTo>
                    <a:pt x="5204" y="19648"/>
                  </a:moveTo>
                  <a:lnTo>
                    <a:pt x="5204" y="19648"/>
                  </a:lnTo>
                  <a:cubicBezTo>
                    <a:pt x="6505" y="19882"/>
                    <a:pt x="7672" y="20115"/>
                    <a:pt x="8773" y="20215"/>
                  </a:cubicBezTo>
                  <a:cubicBezTo>
                    <a:pt x="9507" y="21449"/>
                    <a:pt x="10341" y="22617"/>
                    <a:pt x="11342" y="23784"/>
                  </a:cubicBezTo>
                  <a:cubicBezTo>
                    <a:pt x="8840" y="23117"/>
                    <a:pt x="6738" y="21616"/>
                    <a:pt x="5204" y="19648"/>
                  </a:cubicBezTo>
                  <a:close/>
                  <a:moveTo>
                    <a:pt x="19514" y="19882"/>
                  </a:moveTo>
                  <a:lnTo>
                    <a:pt x="19514" y="19882"/>
                  </a:lnTo>
                  <a:cubicBezTo>
                    <a:pt x="18013" y="21716"/>
                    <a:pt x="15978" y="23117"/>
                    <a:pt x="13576" y="23784"/>
                  </a:cubicBezTo>
                  <a:cubicBezTo>
                    <a:pt x="14544" y="22650"/>
                    <a:pt x="15344" y="21516"/>
                    <a:pt x="16045" y="20382"/>
                  </a:cubicBezTo>
                  <a:cubicBezTo>
                    <a:pt x="17346" y="20282"/>
                    <a:pt x="18480" y="20115"/>
                    <a:pt x="19514" y="19882"/>
                  </a:cubicBezTo>
                  <a:close/>
                  <a:moveTo>
                    <a:pt x="12376" y="1"/>
                  </a:moveTo>
                  <a:cubicBezTo>
                    <a:pt x="5537" y="1"/>
                    <a:pt x="0" y="5538"/>
                    <a:pt x="0" y="12376"/>
                  </a:cubicBezTo>
                  <a:cubicBezTo>
                    <a:pt x="0" y="19214"/>
                    <a:pt x="5537" y="24785"/>
                    <a:pt x="12376" y="24785"/>
                  </a:cubicBezTo>
                  <a:lnTo>
                    <a:pt x="12642" y="24785"/>
                  </a:lnTo>
                  <a:cubicBezTo>
                    <a:pt x="19347" y="24552"/>
                    <a:pt x="24718" y="19048"/>
                    <a:pt x="24718" y="12343"/>
                  </a:cubicBezTo>
                  <a:cubicBezTo>
                    <a:pt x="24718" y="5638"/>
                    <a:pt x="19347" y="134"/>
                    <a:pt x="12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0"/>
            <p:cNvSpPr/>
            <p:nvPr/>
          </p:nvSpPr>
          <p:spPr>
            <a:xfrm>
              <a:off x="-4410475" y="4376900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1"/>
                  </a:moveTo>
                  <a:cubicBezTo>
                    <a:pt x="1501" y="1"/>
                    <a:pt x="0" y="1502"/>
                    <a:pt x="0" y="3337"/>
                  </a:cubicBezTo>
                  <a:lnTo>
                    <a:pt x="0" y="25519"/>
                  </a:lnTo>
                  <a:cubicBezTo>
                    <a:pt x="0" y="27354"/>
                    <a:pt x="1501" y="28855"/>
                    <a:pt x="3336" y="28855"/>
                  </a:cubicBezTo>
                  <a:lnTo>
                    <a:pt x="26753" y="28855"/>
                  </a:lnTo>
                  <a:cubicBezTo>
                    <a:pt x="28587" y="28855"/>
                    <a:pt x="30089" y="27354"/>
                    <a:pt x="30089" y="25519"/>
                  </a:cubicBezTo>
                  <a:lnTo>
                    <a:pt x="30089" y="3337"/>
                  </a:lnTo>
                  <a:cubicBezTo>
                    <a:pt x="30089" y="1502"/>
                    <a:pt x="28587" y="1"/>
                    <a:pt x="26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0"/>
            <p:cNvSpPr/>
            <p:nvPr/>
          </p:nvSpPr>
          <p:spPr>
            <a:xfrm>
              <a:off x="-4368775" y="4337725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0"/>
                  </a:moveTo>
                  <a:cubicBezTo>
                    <a:pt x="1501" y="0"/>
                    <a:pt x="0" y="1501"/>
                    <a:pt x="0" y="3336"/>
                  </a:cubicBezTo>
                  <a:lnTo>
                    <a:pt x="0" y="25518"/>
                  </a:lnTo>
                  <a:cubicBezTo>
                    <a:pt x="0" y="27353"/>
                    <a:pt x="1501" y="28854"/>
                    <a:pt x="3336" y="28854"/>
                  </a:cubicBezTo>
                  <a:lnTo>
                    <a:pt x="26753" y="28854"/>
                  </a:lnTo>
                  <a:cubicBezTo>
                    <a:pt x="28587" y="28854"/>
                    <a:pt x="30088" y="27353"/>
                    <a:pt x="30088" y="25518"/>
                  </a:cubicBezTo>
                  <a:lnTo>
                    <a:pt x="30088" y="3336"/>
                  </a:lnTo>
                  <a:cubicBezTo>
                    <a:pt x="30088" y="1501"/>
                    <a:pt x="28587" y="0"/>
                    <a:pt x="26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0"/>
            <p:cNvSpPr/>
            <p:nvPr/>
          </p:nvSpPr>
          <p:spPr>
            <a:xfrm>
              <a:off x="-4308750" y="4382750"/>
              <a:ext cx="632150" cy="632150"/>
            </a:xfrm>
            <a:custGeom>
              <a:avLst/>
              <a:gdLst/>
              <a:ahLst/>
              <a:cxnLst/>
              <a:rect l="l" t="t" r="r" b="b"/>
              <a:pathLst>
                <a:path w="25286" h="25286" extrusionOk="0">
                  <a:moveTo>
                    <a:pt x="12643" y="3703"/>
                  </a:moveTo>
                  <a:cubicBezTo>
                    <a:pt x="17547" y="3703"/>
                    <a:pt x="21550" y="7706"/>
                    <a:pt x="21550" y="12643"/>
                  </a:cubicBezTo>
                  <a:cubicBezTo>
                    <a:pt x="21550" y="17546"/>
                    <a:pt x="17547" y="21549"/>
                    <a:pt x="12643" y="21549"/>
                  </a:cubicBezTo>
                  <a:cubicBezTo>
                    <a:pt x="7706" y="21549"/>
                    <a:pt x="3704" y="17546"/>
                    <a:pt x="3704" y="12643"/>
                  </a:cubicBezTo>
                  <a:cubicBezTo>
                    <a:pt x="3704" y="7706"/>
                    <a:pt x="7706" y="3703"/>
                    <a:pt x="12643" y="3703"/>
                  </a:cubicBezTo>
                  <a:close/>
                  <a:moveTo>
                    <a:pt x="12643" y="0"/>
                  </a:moveTo>
                  <a:cubicBezTo>
                    <a:pt x="5672" y="0"/>
                    <a:pt x="1" y="5671"/>
                    <a:pt x="1" y="12643"/>
                  </a:cubicBezTo>
                  <a:cubicBezTo>
                    <a:pt x="1" y="19614"/>
                    <a:pt x="5672" y="25285"/>
                    <a:pt x="12643" y="25285"/>
                  </a:cubicBezTo>
                  <a:cubicBezTo>
                    <a:pt x="19615" y="25285"/>
                    <a:pt x="25286" y="19614"/>
                    <a:pt x="25286" y="12643"/>
                  </a:cubicBezTo>
                  <a:cubicBezTo>
                    <a:pt x="25286" y="5671"/>
                    <a:pt x="19615" y="0"/>
                    <a:pt x="1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0"/>
            <p:cNvSpPr/>
            <p:nvPr/>
          </p:nvSpPr>
          <p:spPr>
            <a:xfrm>
              <a:off x="-3778350" y="46371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fill="none" extrusionOk="0">
                  <a:moveTo>
                    <a:pt x="0" y="10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0"/>
            <p:cNvSpPr/>
            <p:nvPr/>
          </p:nvSpPr>
          <p:spPr>
            <a:xfrm>
              <a:off x="-3782525" y="4627100"/>
              <a:ext cx="1675" cy="1675"/>
            </a:xfrm>
            <a:custGeom>
              <a:avLst/>
              <a:gdLst/>
              <a:ahLst/>
              <a:cxnLst/>
              <a:rect l="l" t="t" r="r" b="b"/>
              <a:pathLst>
                <a:path w="67" h="67" fill="none" extrusionOk="0">
                  <a:moveTo>
                    <a:pt x="67" y="67"/>
                  </a:moveTo>
                  <a:cubicBezTo>
                    <a:pt x="67" y="33"/>
                    <a:pt x="67" y="33"/>
                    <a:pt x="0" y="0"/>
                  </a:cubicBezTo>
                  <a:cubicBezTo>
                    <a:pt x="67" y="33"/>
                    <a:pt x="67" y="67"/>
                    <a:pt x="67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0"/>
            <p:cNvSpPr/>
            <p:nvPr/>
          </p:nvSpPr>
          <p:spPr>
            <a:xfrm>
              <a:off x="-4092750" y="4603750"/>
              <a:ext cx="416975" cy="411150"/>
            </a:xfrm>
            <a:custGeom>
              <a:avLst/>
              <a:gdLst/>
              <a:ahLst/>
              <a:cxnLst/>
              <a:rect l="l" t="t" r="r" b="b"/>
              <a:pathLst>
                <a:path w="16679" h="16446" extrusionOk="0">
                  <a:moveTo>
                    <a:pt x="16045" y="0"/>
                  </a:moveTo>
                  <a:lnTo>
                    <a:pt x="16045" y="0"/>
                  </a:lnTo>
                  <a:cubicBezTo>
                    <a:pt x="16155" y="359"/>
                    <a:pt x="16253" y="725"/>
                    <a:pt x="16337" y="1096"/>
                  </a:cubicBezTo>
                  <a:lnTo>
                    <a:pt x="16337" y="1096"/>
                  </a:lnTo>
                  <a:cubicBezTo>
                    <a:pt x="16263" y="731"/>
                    <a:pt x="16174" y="369"/>
                    <a:pt x="16045" y="0"/>
                  </a:cubicBezTo>
                  <a:close/>
                  <a:moveTo>
                    <a:pt x="16337" y="1096"/>
                  </a:moveTo>
                  <a:lnTo>
                    <a:pt x="16337" y="1096"/>
                  </a:lnTo>
                  <a:cubicBezTo>
                    <a:pt x="16416" y="1489"/>
                    <a:pt x="16476" y="1886"/>
                    <a:pt x="16546" y="2302"/>
                  </a:cubicBezTo>
                  <a:lnTo>
                    <a:pt x="12976" y="3536"/>
                  </a:lnTo>
                  <a:lnTo>
                    <a:pt x="12976" y="3803"/>
                  </a:lnTo>
                  <a:cubicBezTo>
                    <a:pt x="12976" y="8706"/>
                    <a:pt x="8974" y="12709"/>
                    <a:pt x="4037" y="12709"/>
                  </a:cubicBezTo>
                  <a:cubicBezTo>
                    <a:pt x="2802" y="12709"/>
                    <a:pt x="1568" y="12476"/>
                    <a:pt x="467" y="11975"/>
                  </a:cubicBezTo>
                  <a:lnTo>
                    <a:pt x="0" y="15778"/>
                  </a:lnTo>
                  <a:cubicBezTo>
                    <a:pt x="1235" y="16178"/>
                    <a:pt x="2636" y="16445"/>
                    <a:pt x="4037" y="16445"/>
                  </a:cubicBezTo>
                  <a:cubicBezTo>
                    <a:pt x="11008" y="16445"/>
                    <a:pt x="16679" y="10774"/>
                    <a:pt x="16679" y="3803"/>
                  </a:cubicBezTo>
                  <a:cubicBezTo>
                    <a:pt x="16656" y="2868"/>
                    <a:pt x="16534" y="1965"/>
                    <a:pt x="16337" y="1096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0"/>
            <p:cNvSpPr/>
            <p:nvPr/>
          </p:nvSpPr>
          <p:spPr>
            <a:xfrm>
              <a:off x="-3785025" y="4616250"/>
              <a:ext cx="850" cy="3350"/>
            </a:xfrm>
            <a:custGeom>
              <a:avLst/>
              <a:gdLst/>
              <a:ahLst/>
              <a:cxnLst/>
              <a:rect l="l" t="t" r="r" b="b"/>
              <a:pathLst>
                <a:path w="34" h="134" fill="none" extrusionOk="0">
                  <a:moveTo>
                    <a:pt x="34" y="134"/>
                  </a:moveTo>
                  <a:cubicBezTo>
                    <a:pt x="34" y="100"/>
                    <a:pt x="0" y="34"/>
                    <a:pt x="0" y="0"/>
                  </a:cubicBezTo>
                  <a:cubicBezTo>
                    <a:pt x="0" y="34"/>
                    <a:pt x="34" y="100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0"/>
            <p:cNvSpPr/>
            <p:nvPr/>
          </p:nvSpPr>
          <p:spPr>
            <a:xfrm>
              <a:off x="-3771700" y="467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0"/>
            <p:cNvSpPr/>
            <p:nvPr/>
          </p:nvSpPr>
          <p:spPr>
            <a:xfrm>
              <a:off x="-3775025" y="46487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fill="none" extrusionOk="0">
                  <a:moveTo>
                    <a:pt x="1" y="3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0"/>
            <p:cNvSpPr/>
            <p:nvPr/>
          </p:nvSpPr>
          <p:spPr>
            <a:xfrm>
              <a:off x="-3772525" y="46587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1"/>
                    <a:pt x="1" y="67"/>
                  </a:cubicBezTo>
                  <a:cubicBezTo>
                    <a:pt x="1" y="1"/>
                    <a:pt x="1" y="67"/>
                    <a:pt x="1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0"/>
            <p:cNvSpPr/>
            <p:nvPr/>
          </p:nvSpPr>
          <p:spPr>
            <a:xfrm>
              <a:off x="-3976825" y="4383575"/>
              <a:ext cx="297725" cy="310250"/>
            </a:xfrm>
            <a:custGeom>
              <a:avLst/>
              <a:gdLst/>
              <a:ahLst/>
              <a:cxnLst/>
              <a:rect l="l" t="t" r="r" b="b"/>
              <a:pathLst>
                <a:path w="11909" h="12410" extrusionOk="0">
                  <a:moveTo>
                    <a:pt x="0" y="1"/>
                  </a:moveTo>
                  <a:lnTo>
                    <a:pt x="0" y="3737"/>
                  </a:lnTo>
                  <a:cubicBezTo>
                    <a:pt x="4537" y="4070"/>
                    <a:pt x="8173" y="7773"/>
                    <a:pt x="8273" y="12410"/>
                  </a:cubicBezTo>
                  <a:lnTo>
                    <a:pt x="11909" y="11142"/>
                  </a:lnTo>
                  <a:cubicBezTo>
                    <a:pt x="11175" y="5071"/>
                    <a:pt x="6171" y="301"/>
                    <a:pt x="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0"/>
            <p:cNvSpPr/>
            <p:nvPr/>
          </p:nvSpPr>
          <p:spPr>
            <a:xfrm>
              <a:off x="-4269550" y="4383575"/>
              <a:ext cx="292750" cy="235200"/>
            </a:xfrm>
            <a:custGeom>
              <a:avLst/>
              <a:gdLst/>
              <a:ahLst/>
              <a:cxnLst/>
              <a:rect l="l" t="t" r="r" b="b"/>
              <a:pathLst>
                <a:path w="11710" h="9408" extrusionOk="0">
                  <a:moveTo>
                    <a:pt x="11075" y="1"/>
                  </a:moveTo>
                  <a:cubicBezTo>
                    <a:pt x="6272" y="1"/>
                    <a:pt x="2102" y="2669"/>
                    <a:pt x="1" y="6605"/>
                  </a:cubicBezTo>
                  <a:lnTo>
                    <a:pt x="2736" y="9407"/>
                  </a:lnTo>
                  <a:cubicBezTo>
                    <a:pt x="4037" y="6072"/>
                    <a:pt x="7273" y="3737"/>
                    <a:pt x="11075" y="3737"/>
                  </a:cubicBezTo>
                  <a:cubicBezTo>
                    <a:pt x="11275" y="3737"/>
                    <a:pt x="11509" y="3737"/>
                    <a:pt x="11709" y="3770"/>
                  </a:cubicBezTo>
                  <a:lnTo>
                    <a:pt x="11709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0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0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0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0"/>
            <p:cNvSpPr/>
            <p:nvPr/>
          </p:nvSpPr>
          <p:spPr>
            <a:xfrm>
              <a:off x="-2170550" y="2098600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368" y="1"/>
                    <a:pt x="1" y="1435"/>
                    <a:pt x="1" y="3137"/>
                  </a:cubicBezTo>
                  <a:lnTo>
                    <a:pt x="1" y="21483"/>
                  </a:lnTo>
                  <a:cubicBezTo>
                    <a:pt x="1" y="23251"/>
                    <a:pt x="1402" y="24619"/>
                    <a:pt x="3136" y="24619"/>
                  </a:cubicBezTo>
                  <a:lnTo>
                    <a:pt x="35693" y="24619"/>
                  </a:lnTo>
                  <a:cubicBezTo>
                    <a:pt x="37394" y="24619"/>
                    <a:pt x="38828" y="23184"/>
                    <a:pt x="38828" y="21483"/>
                  </a:cubicBezTo>
                  <a:lnTo>
                    <a:pt x="38828" y="3137"/>
                  </a:lnTo>
                  <a:cubicBezTo>
                    <a:pt x="38828" y="1402"/>
                    <a:pt x="37394" y="1"/>
                    <a:pt x="35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0"/>
            <p:cNvSpPr/>
            <p:nvPr/>
          </p:nvSpPr>
          <p:spPr>
            <a:xfrm>
              <a:off x="-2135525" y="2061075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402" y="1"/>
                    <a:pt x="1" y="1435"/>
                    <a:pt x="1" y="3136"/>
                  </a:cubicBezTo>
                  <a:lnTo>
                    <a:pt x="1" y="21483"/>
                  </a:lnTo>
                  <a:cubicBezTo>
                    <a:pt x="1" y="23251"/>
                    <a:pt x="1435" y="24618"/>
                    <a:pt x="3136" y="24618"/>
                  </a:cubicBezTo>
                  <a:lnTo>
                    <a:pt x="35693" y="24618"/>
                  </a:lnTo>
                  <a:cubicBezTo>
                    <a:pt x="37461" y="24618"/>
                    <a:pt x="38828" y="23184"/>
                    <a:pt x="38828" y="21483"/>
                  </a:cubicBezTo>
                  <a:lnTo>
                    <a:pt x="38828" y="3136"/>
                  </a:lnTo>
                  <a:cubicBezTo>
                    <a:pt x="38828" y="1402"/>
                    <a:pt x="37427" y="1"/>
                    <a:pt x="35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0"/>
            <p:cNvSpPr/>
            <p:nvPr/>
          </p:nvSpPr>
          <p:spPr>
            <a:xfrm>
              <a:off x="-2016275" y="2148650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01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0"/>
            <p:cNvSpPr/>
            <p:nvPr/>
          </p:nvSpPr>
          <p:spPr>
            <a:xfrm>
              <a:off x="-1582625" y="2148650"/>
              <a:ext cx="306075" cy="110925"/>
            </a:xfrm>
            <a:custGeom>
              <a:avLst/>
              <a:gdLst/>
              <a:ahLst/>
              <a:cxnLst/>
              <a:rect l="l" t="t" r="r" b="b"/>
              <a:pathLst>
                <a:path w="12243" h="4437" extrusionOk="0">
                  <a:moveTo>
                    <a:pt x="0" y="0"/>
                  </a:moveTo>
                  <a:lnTo>
                    <a:pt x="0" y="4437"/>
                  </a:lnTo>
                  <a:lnTo>
                    <a:pt x="10041" y="4437"/>
                  </a:lnTo>
                  <a:cubicBezTo>
                    <a:pt x="11242" y="4437"/>
                    <a:pt x="12243" y="3436"/>
                    <a:pt x="12243" y="2235"/>
                  </a:cubicBezTo>
                  <a:cubicBezTo>
                    <a:pt x="12243" y="1001"/>
                    <a:pt x="11309" y="0"/>
                    <a:pt x="10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0"/>
            <p:cNvSpPr/>
            <p:nvPr/>
          </p:nvSpPr>
          <p:spPr>
            <a:xfrm>
              <a:off x="-1640175" y="2147825"/>
              <a:ext cx="112625" cy="112600"/>
            </a:xfrm>
            <a:custGeom>
              <a:avLst/>
              <a:gdLst/>
              <a:ahLst/>
              <a:cxnLst/>
              <a:rect l="l" t="t" r="r" b="b"/>
              <a:pathLst>
                <a:path w="4505" h="4504" extrusionOk="0">
                  <a:moveTo>
                    <a:pt x="2269" y="0"/>
                  </a:moveTo>
                  <a:cubicBezTo>
                    <a:pt x="1002" y="0"/>
                    <a:pt x="1" y="1001"/>
                    <a:pt x="1" y="2268"/>
                  </a:cubicBezTo>
                  <a:cubicBezTo>
                    <a:pt x="1" y="3503"/>
                    <a:pt x="1002" y="4503"/>
                    <a:pt x="2269" y="4503"/>
                  </a:cubicBezTo>
                  <a:cubicBezTo>
                    <a:pt x="3503" y="4503"/>
                    <a:pt x="4504" y="3503"/>
                    <a:pt x="4504" y="2268"/>
                  </a:cubicBezTo>
                  <a:cubicBezTo>
                    <a:pt x="4504" y="1001"/>
                    <a:pt x="3503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0"/>
            <p:cNvSpPr/>
            <p:nvPr/>
          </p:nvSpPr>
          <p:spPr>
            <a:xfrm>
              <a:off x="-2016275" y="2295425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34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34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0"/>
            <p:cNvSpPr/>
            <p:nvPr/>
          </p:nvSpPr>
          <p:spPr>
            <a:xfrm>
              <a:off x="-2016275" y="2443025"/>
              <a:ext cx="739725" cy="110100"/>
            </a:xfrm>
            <a:custGeom>
              <a:avLst/>
              <a:gdLst/>
              <a:ahLst/>
              <a:cxnLst/>
              <a:rect l="l" t="t" r="r" b="b"/>
              <a:pathLst>
                <a:path w="29589" h="4404" extrusionOk="0">
                  <a:moveTo>
                    <a:pt x="2202" y="0"/>
                  </a:moveTo>
                  <a:cubicBezTo>
                    <a:pt x="1001" y="0"/>
                    <a:pt x="1" y="1001"/>
                    <a:pt x="1" y="2202"/>
                  </a:cubicBezTo>
                  <a:cubicBezTo>
                    <a:pt x="1" y="3403"/>
                    <a:pt x="1001" y="4404"/>
                    <a:pt x="2202" y="4404"/>
                  </a:cubicBezTo>
                  <a:lnTo>
                    <a:pt x="27387" y="4404"/>
                  </a:lnTo>
                  <a:cubicBezTo>
                    <a:pt x="28655" y="4404"/>
                    <a:pt x="29589" y="3470"/>
                    <a:pt x="29589" y="2202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0"/>
            <p:cNvSpPr/>
            <p:nvPr/>
          </p:nvSpPr>
          <p:spPr>
            <a:xfrm>
              <a:off x="-1718550" y="2296250"/>
              <a:ext cx="442000" cy="110100"/>
            </a:xfrm>
            <a:custGeom>
              <a:avLst/>
              <a:gdLst/>
              <a:ahLst/>
              <a:cxnLst/>
              <a:rect l="l" t="t" r="r" b="b"/>
              <a:pathLst>
                <a:path w="17680" h="4404" extrusionOk="0">
                  <a:moveTo>
                    <a:pt x="0" y="1"/>
                  </a:moveTo>
                  <a:lnTo>
                    <a:pt x="0" y="4404"/>
                  </a:lnTo>
                  <a:lnTo>
                    <a:pt x="15478" y="4404"/>
                  </a:lnTo>
                  <a:cubicBezTo>
                    <a:pt x="16679" y="4404"/>
                    <a:pt x="17680" y="3403"/>
                    <a:pt x="17680" y="2202"/>
                  </a:cubicBezTo>
                  <a:cubicBezTo>
                    <a:pt x="17680" y="1001"/>
                    <a:pt x="16746" y="1"/>
                    <a:pt x="1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0"/>
            <p:cNvSpPr/>
            <p:nvPr/>
          </p:nvSpPr>
          <p:spPr>
            <a:xfrm>
              <a:off x="-1470875" y="2443850"/>
              <a:ext cx="194325" cy="110950"/>
            </a:xfrm>
            <a:custGeom>
              <a:avLst/>
              <a:gdLst/>
              <a:ahLst/>
              <a:cxnLst/>
              <a:rect l="l" t="t" r="r" b="b"/>
              <a:pathLst>
                <a:path w="7773" h="4438" extrusionOk="0">
                  <a:moveTo>
                    <a:pt x="0" y="1"/>
                  </a:moveTo>
                  <a:lnTo>
                    <a:pt x="0" y="4437"/>
                  </a:lnTo>
                  <a:lnTo>
                    <a:pt x="5571" y="4437"/>
                  </a:lnTo>
                  <a:cubicBezTo>
                    <a:pt x="6772" y="4437"/>
                    <a:pt x="7773" y="3437"/>
                    <a:pt x="7773" y="2202"/>
                  </a:cubicBezTo>
                  <a:cubicBezTo>
                    <a:pt x="7773" y="1002"/>
                    <a:pt x="6839" y="1"/>
                    <a:pt x="5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0"/>
            <p:cNvSpPr/>
            <p:nvPr/>
          </p:nvSpPr>
          <p:spPr>
            <a:xfrm>
              <a:off x="-1774425" y="2294575"/>
              <a:ext cx="112600" cy="112625"/>
            </a:xfrm>
            <a:custGeom>
              <a:avLst/>
              <a:gdLst/>
              <a:ahLst/>
              <a:cxnLst/>
              <a:rect l="l" t="t" r="r" b="b"/>
              <a:pathLst>
                <a:path w="4504" h="4505" extrusionOk="0">
                  <a:moveTo>
                    <a:pt x="2235" y="1"/>
                  </a:moveTo>
                  <a:cubicBezTo>
                    <a:pt x="1001" y="1"/>
                    <a:pt x="0" y="1002"/>
                    <a:pt x="0" y="2269"/>
                  </a:cubicBezTo>
                  <a:cubicBezTo>
                    <a:pt x="0" y="3503"/>
                    <a:pt x="1001" y="4504"/>
                    <a:pt x="2235" y="4504"/>
                  </a:cubicBezTo>
                  <a:cubicBezTo>
                    <a:pt x="3503" y="4504"/>
                    <a:pt x="4504" y="3503"/>
                    <a:pt x="4504" y="2269"/>
                  </a:cubicBezTo>
                  <a:cubicBezTo>
                    <a:pt x="4504" y="1068"/>
                    <a:pt x="3503" y="68"/>
                    <a:pt x="2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0"/>
            <p:cNvSpPr/>
            <p:nvPr/>
          </p:nvSpPr>
          <p:spPr>
            <a:xfrm>
              <a:off x="-1527575" y="2442200"/>
              <a:ext cx="112600" cy="112600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2268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8" y="4503"/>
                  </a:cubicBezTo>
                  <a:cubicBezTo>
                    <a:pt x="3503" y="4503"/>
                    <a:pt x="4503" y="3503"/>
                    <a:pt x="4503" y="2235"/>
                  </a:cubicBezTo>
                  <a:cubicBezTo>
                    <a:pt x="4503" y="1034"/>
                    <a:pt x="3503" y="33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0"/>
            <p:cNvSpPr/>
            <p:nvPr/>
          </p:nvSpPr>
          <p:spPr>
            <a:xfrm>
              <a:off x="-2213075" y="359552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534"/>
                  </a:moveTo>
                  <a:cubicBezTo>
                    <a:pt x="1868" y="534"/>
                    <a:pt x="2269" y="967"/>
                    <a:pt x="2269" y="1434"/>
                  </a:cubicBezTo>
                  <a:cubicBezTo>
                    <a:pt x="2269" y="1902"/>
                    <a:pt x="1868" y="2302"/>
                    <a:pt x="1401" y="2302"/>
                  </a:cubicBezTo>
                  <a:cubicBezTo>
                    <a:pt x="934" y="2302"/>
                    <a:pt x="534" y="1935"/>
                    <a:pt x="534" y="1434"/>
                  </a:cubicBezTo>
                  <a:cubicBezTo>
                    <a:pt x="534" y="967"/>
                    <a:pt x="901" y="534"/>
                    <a:pt x="1401" y="534"/>
                  </a:cubicBezTo>
                  <a:close/>
                  <a:moveTo>
                    <a:pt x="1401" y="0"/>
                  </a:moveTo>
                  <a:cubicBezTo>
                    <a:pt x="601" y="0"/>
                    <a:pt x="0" y="634"/>
                    <a:pt x="0" y="1434"/>
                  </a:cubicBezTo>
                  <a:cubicBezTo>
                    <a:pt x="0" y="2202"/>
                    <a:pt x="601" y="2836"/>
                    <a:pt x="1401" y="2836"/>
                  </a:cubicBezTo>
                  <a:cubicBezTo>
                    <a:pt x="2169" y="2836"/>
                    <a:pt x="2836" y="2202"/>
                    <a:pt x="2836" y="1434"/>
                  </a:cubicBezTo>
                  <a:cubicBezTo>
                    <a:pt x="2836" y="634"/>
                    <a:pt x="22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0"/>
            <p:cNvSpPr/>
            <p:nvPr/>
          </p:nvSpPr>
          <p:spPr>
            <a:xfrm>
              <a:off x="-2005425" y="36597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401" y="1"/>
                  </a:moveTo>
                  <a:cubicBezTo>
                    <a:pt x="601" y="1"/>
                    <a:pt x="0" y="601"/>
                    <a:pt x="0" y="1402"/>
                  </a:cubicBezTo>
                  <a:cubicBezTo>
                    <a:pt x="0" y="2202"/>
                    <a:pt x="601" y="2803"/>
                    <a:pt x="1401" y="2803"/>
                  </a:cubicBezTo>
                  <a:cubicBezTo>
                    <a:pt x="2202" y="2803"/>
                    <a:pt x="2802" y="2202"/>
                    <a:pt x="2802" y="1402"/>
                  </a:cubicBezTo>
                  <a:cubicBezTo>
                    <a:pt x="2769" y="601"/>
                    <a:pt x="2169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0"/>
            <p:cNvSpPr/>
            <p:nvPr/>
          </p:nvSpPr>
          <p:spPr>
            <a:xfrm>
              <a:off x="-2108000" y="3371800"/>
              <a:ext cx="145125" cy="158675"/>
            </a:xfrm>
            <a:custGeom>
              <a:avLst/>
              <a:gdLst/>
              <a:ahLst/>
              <a:cxnLst/>
              <a:rect l="l" t="t" r="r" b="b"/>
              <a:pathLst>
                <a:path w="5805" h="6347" extrusionOk="0">
                  <a:moveTo>
                    <a:pt x="685" y="0"/>
                  </a:moveTo>
                  <a:cubicBezTo>
                    <a:pt x="322" y="0"/>
                    <a:pt x="0" y="288"/>
                    <a:pt x="0" y="677"/>
                  </a:cubicBezTo>
                  <a:lnTo>
                    <a:pt x="0" y="5680"/>
                  </a:lnTo>
                  <a:cubicBezTo>
                    <a:pt x="0" y="6078"/>
                    <a:pt x="316" y="6346"/>
                    <a:pt x="656" y="6346"/>
                  </a:cubicBezTo>
                  <a:cubicBezTo>
                    <a:pt x="772" y="6346"/>
                    <a:pt x="891" y="6315"/>
                    <a:pt x="1001" y="6247"/>
                  </a:cubicBezTo>
                  <a:lnTo>
                    <a:pt x="5338" y="3745"/>
                  </a:lnTo>
                  <a:cubicBezTo>
                    <a:pt x="5805" y="3512"/>
                    <a:pt x="5805" y="2878"/>
                    <a:pt x="5338" y="2578"/>
                  </a:cubicBezTo>
                  <a:lnTo>
                    <a:pt x="1001" y="76"/>
                  </a:lnTo>
                  <a:cubicBezTo>
                    <a:pt x="897" y="24"/>
                    <a:pt x="789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0"/>
            <p:cNvSpPr/>
            <p:nvPr/>
          </p:nvSpPr>
          <p:spPr>
            <a:xfrm>
              <a:off x="-4436325" y="3096825"/>
              <a:ext cx="377800" cy="575425"/>
            </a:xfrm>
            <a:custGeom>
              <a:avLst/>
              <a:gdLst/>
              <a:ahLst/>
              <a:cxnLst/>
              <a:rect l="l" t="t" r="r" b="b"/>
              <a:pathLst>
                <a:path w="15112" h="23017" extrusionOk="0">
                  <a:moveTo>
                    <a:pt x="15111" y="1"/>
                  </a:moveTo>
                  <a:cubicBezTo>
                    <a:pt x="14858" y="472"/>
                    <a:pt x="14628" y="850"/>
                    <a:pt x="14409" y="1157"/>
                  </a:cubicBezTo>
                  <a:lnTo>
                    <a:pt x="14409" y="1157"/>
                  </a:lnTo>
                  <a:cubicBezTo>
                    <a:pt x="15111" y="837"/>
                    <a:pt x="15111" y="1026"/>
                    <a:pt x="15111" y="1"/>
                  </a:cubicBezTo>
                  <a:close/>
                  <a:moveTo>
                    <a:pt x="14409" y="1157"/>
                  </a:moveTo>
                  <a:cubicBezTo>
                    <a:pt x="14083" y="1306"/>
                    <a:pt x="13607" y="1563"/>
                    <a:pt x="12910" y="2102"/>
                  </a:cubicBezTo>
                  <a:cubicBezTo>
                    <a:pt x="12591" y="2353"/>
                    <a:pt x="12263" y="2592"/>
                    <a:pt x="11930" y="2824"/>
                  </a:cubicBezTo>
                  <a:lnTo>
                    <a:pt x="11930" y="2824"/>
                  </a:lnTo>
                  <a:cubicBezTo>
                    <a:pt x="12975" y="2456"/>
                    <a:pt x="13618" y="2266"/>
                    <a:pt x="14409" y="1157"/>
                  </a:cubicBezTo>
                  <a:close/>
                  <a:moveTo>
                    <a:pt x="11930" y="2824"/>
                  </a:moveTo>
                  <a:lnTo>
                    <a:pt x="11930" y="2824"/>
                  </a:lnTo>
                  <a:cubicBezTo>
                    <a:pt x="11319" y="3039"/>
                    <a:pt x="10570" y="3314"/>
                    <a:pt x="9574" y="3870"/>
                  </a:cubicBezTo>
                  <a:cubicBezTo>
                    <a:pt x="6972" y="5271"/>
                    <a:pt x="4003" y="6205"/>
                    <a:pt x="2102" y="8507"/>
                  </a:cubicBezTo>
                  <a:cubicBezTo>
                    <a:pt x="100" y="10942"/>
                    <a:pt x="0" y="14611"/>
                    <a:pt x="1435" y="17446"/>
                  </a:cubicBezTo>
                  <a:cubicBezTo>
                    <a:pt x="2902" y="20248"/>
                    <a:pt x="5771" y="22216"/>
                    <a:pt x="8840" y="23017"/>
                  </a:cubicBezTo>
                  <a:cubicBezTo>
                    <a:pt x="6105" y="21516"/>
                    <a:pt x="4103" y="18747"/>
                    <a:pt x="3603" y="15678"/>
                  </a:cubicBezTo>
                  <a:cubicBezTo>
                    <a:pt x="3103" y="12610"/>
                    <a:pt x="4070" y="9341"/>
                    <a:pt x="6205" y="7039"/>
                  </a:cubicBezTo>
                  <a:cubicBezTo>
                    <a:pt x="7802" y="5298"/>
                    <a:pt x="9962" y="4193"/>
                    <a:pt x="11930" y="2824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0"/>
            <p:cNvSpPr/>
            <p:nvPr/>
          </p:nvSpPr>
          <p:spPr>
            <a:xfrm>
              <a:off x="-2341500" y="4202625"/>
              <a:ext cx="362775" cy="310300"/>
            </a:xfrm>
            <a:custGeom>
              <a:avLst/>
              <a:gdLst/>
              <a:ahLst/>
              <a:cxnLst/>
              <a:rect l="l" t="t" r="r" b="b"/>
              <a:pathLst>
                <a:path w="14511" h="12412" extrusionOk="0">
                  <a:moveTo>
                    <a:pt x="10174" y="0"/>
                  </a:moveTo>
                  <a:lnTo>
                    <a:pt x="0" y="3569"/>
                  </a:lnTo>
                  <a:lnTo>
                    <a:pt x="4904" y="12176"/>
                  </a:lnTo>
                  <a:cubicBezTo>
                    <a:pt x="4904" y="12176"/>
                    <a:pt x="5880" y="12411"/>
                    <a:pt x="7241" y="12411"/>
                  </a:cubicBezTo>
                  <a:cubicBezTo>
                    <a:pt x="9502" y="12411"/>
                    <a:pt x="12825" y="11762"/>
                    <a:pt x="14511" y="8306"/>
                  </a:cubicBezTo>
                  <a:lnTo>
                    <a:pt x="1017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0"/>
            <p:cNvSpPr/>
            <p:nvPr/>
          </p:nvSpPr>
          <p:spPr>
            <a:xfrm>
              <a:off x="-2341500" y="4202625"/>
              <a:ext cx="283550" cy="261875"/>
            </a:xfrm>
            <a:custGeom>
              <a:avLst/>
              <a:gdLst/>
              <a:ahLst/>
              <a:cxnLst/>
              <a:rect l="l" t="t" r="r" b="b"/>
              <a:pathLst>
                <a:path w="11342" h="10475" extrusionOk="0">
                  <a:moveTo>
                    <a:pt x="10141" y="0"/>
                  </a:moveTo>
                  <a:lnTo>
                    <a:pt x="0" y="3569"/>
                  </a:lnTo>
                  <a:lnTo>
                    <a:pt x="1668" y="6505"/>
                  </a:lnTo>
                  <a:lnTo>
                    <a:pt x="3903" y="10474"/>
                  </a:lnTo>
                  <a:lnTo>
                    <a:pt x="11342" y="2335"/>
                  </a:lnTo>
                  <a:lnTo>
                    <a:pt x="1014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0"/>
            <p:cNvSpPr/>
            <p:nvPr/>
          </p:nvSpPr>
          <p:spPr>
            <a:xfrm>
              <a:off x="-2257275" y="4393575"/>
              <a:ext cx="646325" cy="384475"/>
            </a:xfrm>
            <a:custGeom>
              <a:avLst/>
              <a:gdLst/>
              <a:ahLst/>
              <a:cxnLst/>
              <a:rect l="l" t="t" r="r" b="b"/>
              <a:pathLst>
                <a:path w="25853" h="15379" extrusionOk="0">
                  <a:moveTo>
                    <a:pt x="10775" y="1"/>
                  </a:moveTo>
                  <a:lnTo>
                    <a:pt x="534" y="2836"/>
                  </a:lnTo>
                  <a:lnTo>
                    <a:pt x="134" y="8674"/>
                  </a:lnTo>
                  <a:cubicBezTo>
                    <a:pt x="1" y="10709"/>
                    <a:pt x="1468" y="12443"/>
                    <a:pt x="3470" y="12710"/>
                  </a:cubicBezTo>
                  <a:lnTo>
                    <a:pt x="25619" y="15379"/>
                  </a:lnTo>
                  <a:lnTo>
                    <a:pt x="25686" y="14678"/>
                  </a:lnTo>
                  <a:cubicBezTo>
                    <a:pt x="25852" y="12944"/>
                    <a:pt x="24985" y="11342"/>
                    <a:pt x="23484" y="10575"/>
                  </a:cubicBezTo>
                  <a:lnTo>
                    <a:pt x="20682" y="9208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0"/>
            <p:cNvSpPr/>
            <p:nvPr/>
          </p:nvSpPr>
          <p:spPr>
            <a:xfrm>
              <a:off x="-2258100" y="4570375"/>
              <a:ext cx="150950" cy="146800"/>
            </a:xfrm>
            <a:custGeom>
              <a:avLst/>
              <a:gdLst/>
              <a:ahLst/>
              <a:cxnLst/>
              <a:rect l="l" t="t" r="r" b="b"/>
              <a:pathLst>
                <a:path w="6038" h="5872" extrusionOk="0">
                  <a:moveTo>
                    <a:pt x="1254" y="1"/>
                  </a:moveTo>
                  <a:cubicBezTo>
                    <a:pt x="901" y="1"/>
                    <a:pt x="567" y="45"/>
                    <a:pt x="234" y="134"/>
                  </a:cubicBezTo>
                  <a:lnTo>
                    <a:pt x="134" y="1602"/>
                  </a:lnTo>
                  <a:cubicBezTo>
                    <a:pt x="0" y="3603"/>
                    <a:pt x="1468" y="5371"/>
                    <a:pt x="3469" y="5638"/>
                  </a:cubicBezTo>
                  <a:lnTo>
                    <a:pt x="5604" y="5872"/>
                  </a:lnTo>
                  <a:cubicBezTo>
                    <a:pt x="5671" y="5638"/>
                    <a:pt x="5704" y="5371"/>
                    <a:pt x="5738" y="5104"/>
                  </a:cubicBezTo>
                  <a:cubicBezTo>
                    <a:pt x="6038" y="2603"/>
                    <a:pt x="4303" y="334"/>
                    <a:pt x="1801" y="34"/>
                  </a:cubicBezTo>
                  <a:cubicBezTo>
                    <a:pt x="1612" y="12"/>
                    <a:pt x="1431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0"/>
            <p:cNvSpPr/>
            <p:nvPr/>
          </p:nvSpPr>
          <p:spPr>
            <a:xfrm>
              <a:off x="-1898675" y="4554525"/>
              <a:ext cx="137625" cy="119275"/>
            </a:xfrm>
            <a:custGeom>
              <a:avLst/>
              <a:gdLst/>
              <a:ahLst/>
              <a:cxnLst/>
              <a:rect l="l" t="t" r="r" b="b"/>
              <a:pathLst>
                <a:path w="5505" h="4771" extrusionOk="0">
                  <a:moveTo>
                    <a:pt x="3369" y="1"/>
                  </a:moveTo>
                  <a:lnTo>
                    <a:pt x="0" y="2469"/>
                  </a:lnTo>
                  <a:lnTo>
                    <a:pt x="1668" y="4771"/>
                  </a:lnTo>
                  <a:lnTo>
                    <a:pt x="5504" y="1969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0"/>
            <p:cNvSpPr/>
            <p:nvPr/>
          </p:nvSpPr>
          <p:spPr>
            <a:xfrm>
              <a:off x="-1983750" y="4481150"/>
              <a:ext cx="143475" cy="122600"/>
            </a:xfrm>
            <a:custGeom>
              <a:avLst/>
              <a:gdLst/>
              <a:ahLst/>
              <a:cxnLst/>
              <a:rect l="l" t="t" r="r" b="b"/>
              <a:pathLst>
                <a:path w="5739" h="4904" extrusionOk="0">
                  <a:moveTo>
                    <a:pt x="3603" y="0"/>
                  </a:moveTo>
                  <a:lnTo>
                    <a:pt x="1" y="2602"/>
                  </a:lnTo>
                  <a:lnTo>
                    <a:pt x="1669" y="4904"/>
                  </a:lnTo>
                  <a:lnTo>
                    <a:pt x="5738" y="1935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0"/>
            <p:cNvSpPr/>
            <p:nvPr/>
          </p:nvSpPr>
          <p:spPr>
            <a:xfrm>
              <a:off x="-3740825" y="2355700"/>
              <a:ext cx="1056600" cy="1254025"/>
            </a:xfrm>
            <a:custGeom>
              <a:avLst/>
              <a:gdLst/>
              <a:ahLst/>
              <a:cxnLst/>
              <a:rect l="l" t="t" r="r" b="b"/>
              <a:pathLst>
                <a:path w="42264" h="50161" extrusionOk="0">
                  <a:moveTo>
                    <a:pt x="11780" y="0"/>
                  </a:moveTo>
                  <a:cubicBezTo>
                    <a:pt x="10157" y="0"/>
                    <a:pt x="8501" y="433"/>
                    <a:pt x="7072" y="1259"/>
                  </a:cubicBezTo>
                  <a:cubicBezTo>
                    <a:pt x="4003" y="2893"/>
                    <a:pt x="1935" y="5995"/>
                    <a:pt x="968" y="9331"/>
                  </a:cubicBezTo>
                  <a:cubicBezTo>
                    <a:pt x="0" y="12600"/>
                    <a:pt x="67" y="16169"/>
                    <a:pt x="501" y="19572"/>
                  </a:cubicBezTo>
                  <a:cubicBezTo>
                    <a:pt x="1468" y="26944"/>
                    <a:pt x="4403" y="34182"/>
                    <a:pt x="9307" y="39786"/>
                  </a:cubicBezTo>
                  <a:cubicBezTo>
                    <a:pt x="14177" y="45390"/>
                    <a:pt x="21149" y="49360"/>
                    <a:pt x="28587" y="50060"/>
                  </a:cubicBezTo>
                  <a:cubicBezTo>
                    <a:pt x="29253" y="50125"/>
                    <a:pt x="29930" y="50161"/>
                    <a:pt x="30608" y="50161"/>
                  </a:cubicBezTo>
                  <a:cubicBezTo>
                    <a:pt x="33431" y="50161"/>
                    <a:pt x="36276" y="49540"/>
                    <a:pt x="38428" y="47792"/>
                  </a:cubicBezTo>
                  <a:cubicBezTo>
                    <a:pt x="41096" y="45624"/>
                    <a:pt x="42264" y="41354"/>
                    <a:pt x="40129" y="38619"/>
                  </a:cubicBezTo>
                  <a:cubicBezTo>
                    <a:pt x="38528" y="36550"/>
                    <a:pt x="35359" y="35550"/>
                    <a:pt x="34925" y="32948"/>
                  </a:cubicBezTo>
                  <a:cubicBezTo>
                    <a:pt x="34592" y="30913"/>
                    <a:pt x="36126" y="29112"/>
                    <a:pt x="36660" y="27177"/>
                  </a:cubicBezTo>
                  <a:cubicBezTo>
                    <a:pt x="37494" y="24242"/>
                    <a:pt x="35792" y="20773"/>
                    <a:pt x="32957" y="19705"/>
                  </a:cubicBezTo>
                  <a:cubicBezTo>
                    <a:pt x="30755" y="18838"/>
                    <a:pt x="28254" y="19271"/>
                    <a:pt x="25919" y="18838"/>
                  </a:cubicBezTo>
                  <a:cubicBezTo>
                    <a:pt x="22416" y="18137"/>
                    <a:pt x="19614" y="15335"/>
                    <a:pt x="18180" y="12066"/>
                  </a:cubicBezTo>
                  <a:cubicBezTo>
                    <a:pt x="16745" y="8831"/>
                    <a:pt x="16512" y="5161"/>
                    <a:pt x="16679" y="1625"/>
                  </a:cubicBezTo>
                  <a:cubicBezTo>
                    <a:pt x="15315" y="524"/>
                    <a:pt x="13568" y="0"/>
                    <a:pt x="11780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0"/>
            <p:cNvSpPr/>
            <p:nvPr/>
          </p:nvSpPr>
          <p:spPr>
            <a:xfrm>
              <a:off x="-3544850" y="2422175"/>
              <a:ext cx="820600" cy="1146675"/>
            </a:xfrm>
            <a:custGeom>
              <a:avLst/>
              <a:gdLst/>
              <a:ahLst/>
              <a:cxnLst/>
              <a:rect l="l" t="t" r="r" b="b"/>
              <a:pathLst>
                <a:path w="32824" h="45867" extrusionOk="0">
                  <a:moveTo>
                    <a:pt x="5971" y="1"/>
                  </a:moveTo>
                  <a:lnTo>
                    <a:pt x="0" y="2302"/>
                  </a:lnTo>
                  <a:lnTo>
                    <a:pt x="1234" y="36827"/>
                  </a:lnTo>
                  <a:cubicBezTo>
                    <a:pt x="1301" y="36894"/>
                    <a:pt x="1334" y="36994"/>
                    <a:pt x="1434" y="37060"/>
                  </a:cubicBezTo>
                  <a:cubicBezTo>
                    <a:pt x="4904" y="41030"/>
                    <a:pt x="9340" y="44099"/>
                    <a:pt x="14244" y="45867"/>
                  </a:cubicBezTo>
                  <a:cubicBezTo>
                    <a:pt x="20915" y="44866"/>
                    <a:pt x="28454" y="43732"/>
                    <a:pt x="32290" y="42931"/>
                  </a:cubicBezTo>
                  <a:cubicBezTo>
                    <a:pt x="32523" y="42698"/>
                    <a:pt x="32690" y="42364"/>
                    <a:pt x="32824" y="42031"/>
                  </a:cubicBezTo>
                  <a:cubicBezTo>
                    <a:pt x="26686" y="41097"/>
                    <a:pt x="23484" y="34492"/>
                    <a:pt x="24284" y="31023"/>
                  </a:cubicBezTo>
                  <a:cubicBezTo>
                    <a:pt x="25118" y="27353"/>
                    <a:pt x="27520" y="21483"/>
                    <a:pt x="18180" y="20048"/>
                  </a:cubicBezTo>
                  <a:cubicBezTo>
                    <a:pt x="8840" y="18647"/>
                    <a:pt x="5971" y="1"/>
                    <a:pt x="5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0"/>
            <p:cNvSpPr/>
            <p:nvPr/>
          </p:nvSpPr>
          <p:spPr>
            <a:xfrm>
              <a:off x="-4334600" y="2355500"/>
              <a:ext cx="930700" cy="1483050"/>
            </a:xfrm>
            <a:custGeom>
              <a:avLst/>
              <a:gdLst/>
              <a:ahLst/>
              <a:cxnLst/>
              <a:rect l="l" t="t" r="r" b="b"/>
              <a:pathLst>
                <a:path w="37228" h="59322" extrusionOk="0">
                  <a:moveTo>
                    <a:pt x="16025" y="0"/>
                  </a:moveTo>
                  <a:cubicBezTo>
                    <a:pt x="15004" y="0"/>
                    <a:pt x="13932" y="105"/>
                    <a:pt x="12810" y="333"/>
                  </a:cubicBezTo>
                  <a:cubicBezTo>
                    <a:pt x="13744" y="4135"/>
                    <a:pt x="14545" y="8872"/>
                    <a:pt x="12310" y="12074"/>
                  </a:cubicBezTo>
                  <a:cubicBezTo>
                    <a:pt x="10742" y="14309"/>
                    <a:pt x="8040" y="15377"/>
                    <a:pt x="5805" y="16878"/>
                  </a:cubicBezTo>
                  <a:cubicBezTo>
                    <a:pt x="3537" y="18379"/>
                    <a:pt x="1402" y="20914"/>
                    <a:pt x="2136" y="23549"/>
                  </a:cubicBezTo>
                  <a:cubicBezTo>
                    <a:pt x="2903" y="26518"/>
                    <a:pt x="6872" y="28052"/>
                    <a:pt x="6973" y="31088"/>
                  </a:cubicBezTo>
                  <a:cubicBezTo>
                    <a:pt x="7039" y="33423"/>
                    <a:pt x="4804" y="35057"/>
                    <a:pt x="3303" y="36892"/>
                  </a:cubicBezTo>
                  <a:cubicBezTo>
                    <a:pt x="1" y="40895"/>
                    <a:pt x="368" y="47066"/>
                    <a:pt x="3303" y="51336"/>
                  </a:cubicBezTo>
                  <a:cubicBezTo>
                    <a:pt x="6205" y="55572"/>
                    <a:pt x="11209" y="58041"/>
                    <a:pt x="16313" y="58941"/>
                  </a:cubicBezTo>
                  <a:cubicBezTo>
                    <a:pt x="17630" y="59185"/>
                    <a:pt x="18987" y="59322"/>
                    <a:pt x="20339" y="59322"/>
                  </a:cubicBezTo>
                  <a:cubicBezTo>
                    <a:pt x="23061" y="59322"/>
                    <a:pt x="25759" y="58766"/>
                    <a:pt x="28054" y="57407"/>
                  </a:cubicBezTo>
                  <a:cubicBezTo>
                    <a:pt x="33125" y="54405"/>
                    <a:pt x="35226" y="48167"/>
                    <a:pt x="35993" y="42329"/>
                  </a:cubicBezTo>
                  <a:cubicBezTo>
                    <a:pt x="37227" y="32155"/>
                    <a:pt x="35460" y="21681"/>
                    <a:pt x="31290" y="12341"/>
                  </a:cubicBezTo>
                  <a:cubicBezTo>
                    <a:pt x="29722" y="8905"/>
                    <a:pt x="27854" y="5536"/>
                    <a:pt x="24885" y="3168"/>
                  </a:cubicBezTo>
                  <a:cubicBezTo>
                    <a:pt x="22621" y="1320"/>
                    <a:pt x="19647" y="0"/>
                    <a:pt x="16025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0"/>
            <p:cNvSpPr/>
            <p:nvPr/>
          </p:nvSpPr>
          <p:spPr>
            <a:xfrm>
              <a:off x="-4438000" y="2585625"/>
              <a:ext cx="1400200" cy="1772125"/>
            </a:xfrm>
            <a:custGeom>
              <a:avLst/>
              <a:gdLst/>
              <a:ahLst/>
              <a:cxnLst/>
              <a:rect l="l" t="t" r="r" b="b"/>
              <a:pathLst>
                <a:path w="56008" h="70885" extrusionOk="0">
                  <a:moveTo>
                    <a:pt x="10341" y="24351"/>
                  </a:moveTo>
                  <a:lnTo>
                    <a:pt x="10341" y="24351"/>
                  </a:lnTo>
                  <a:cubicBezTo>
                    <a:pt x="9507" y="25519"/>
                    <a:pt x="8340" y="26553"/>
                    <a:pt x="7473" y="27654"/>
                  </a:cubicBezTo>
                  <a:cubicBezTo>
                    <a:pt x="4170" y="31657"/>
                    <a:pt x="4537" y="37828"/>
                    <a:pt x="7473" y="42064"/>
                  </a:cubicBezTo>
                  <a:cubicBezTo>
                    <a:pt x="7639" y="42331"/>
                    <a:pt x="7840" y="42564"/>
                    <a:pt x="8040" y="42831"/>
                  </a:cubicBezTo>
                  <a:cubicBezTo>
                    <a:pt x="5805" y="41230"/>
                    <a:pt x="4170" y="38795"/>
                    <a:pt x="3770" y="36060"/>
                  </a:cubicBezTo>
                  <a:cubicBezTo>
                    <a:pt x="3270" y="33024"/>
                    <a:pt x="4237" y="29722"/>
                    <a:pt x="6338" y="27454"/>
                  </a:cubicBezTo>
                  <a:cubicBezTo>
                    <a:pt x="7506" y="26186"/>
                    <a:pt x="8940" y="25285"/>
                    <a:pt x="10341" y="24351"/>
                  </a:cubicBezTo>
                  <a:close/>
                  <a:moveTo>
                    <a:pt x="17647" y="1"/>
                  </a:moveTo>
                  <a:cubicBezTo>
                    <a:pt x="17446" y="1035"/>
                    <a:pt x="17013" y="2002"/>
                    <a:pt x="16446" y="2869"/>
                  </a:cubicBezTo>
                  <a:cubicBezTo>
                    <a:pt x="14911" y="5104"/>
                    <a:pt x="12176" y="6172"/>
                    <a:pt x="9941" y="7673"/>
                  </a:cubicBezTo>
                  <a:cubicBezTo>
                    <a:pt x="7673" y="9174"/>
                    <a:pt x="5571" y="11709"/>
                    <a:pt x="6272" y="14344"/>
                  </a:cubicBezTo>
                  <a:cubicBezTo>
                    <a:pt x="7072" y="17313"/>
                    <a:pt x="11008" y="18847"/>
                    <a:pt x="11109" y="21883"/>
                  </a:cubicBezTo>
                  <a:cubicBezTo>
                    <a:pt x="11142" y="22617"/>
                    <a:pt x="10942" y="23217"/>
                    <a:pt x="10608" y="23851"/>
                  </a:cubicBezTo>
                  <a:cubicBezTo>
                    <a:pt x="10308" y="23984"/>
                    <a:pt x="9974" y="24151"/>
                    <a:pt x="9607" y="24351"/>
                  </a:cubicBezTo>
                  <a:cubicBezTo>
                    <a:pt x="7006" y="25786"/>
                    <a:pt x="4003" y="26686"/>
                    <a:pt x="2135" y="28988"/>
                  </a:cubicBezTo>
                  <a:cubicBezTo>
                    <a:pt x="134" y="31456"/>
                    <a:pt x="1" y="35126"/>
                    <a:pt x="1468" y="37961"/>
                  </a:cubicBezTo>
                  <a:cubicBezTo>
                    <a:pt x="2836" y="40563"/>
                    <a:pt x="5438" y="42464"/>
                    <a:pt x="8273" y="43332"/>
                  </a:cubicBezTo>
                  <a:cubicBezTo>
                    <a:pt x="9441" y="44733"/>
                    <a:pt x="10842" y="45900"/>
                    <a:pt x="12443" y="46867"/>
                  </a:cubicBezTo>
                  <a:cubicBezTo>
                    <a:pt x="12510" y="46901"/>
                    <a:pt x="12576" y="46968"/>
                    <a:pt x="12643" y="47001"/>
                  </a:cubicBezTo>
                  <a:cubicBezTo>
                    <a:pt x="12910" y="47168"/>
                    <a:pt x="13143" y="47301"/>
                    <a:pt x="13444" y="47468"/>
                  </a:cubicBezTo>
                  <a:lnTo>
                    <a:pt x="13677" y="47568"/>
                  </a:lnTo>
                  <a:cubicBezTo>
                    <a:pt x="13977" y="47701"/>
                    <a:pt x="14244" y="47868"/>
                    <a:pt x="14511" y="48002"/>
                  </a:cubicBezTo>
                  <a:cubicBezTo>
                    <a:pt x="14578" y="48035"/>
                    <a:pt x="14644" y="48035"/>
                    <a:pt x="14678" y="48068"/>
                  </a:cubicBezTo>
                  <a:cubicBezTo>
                    <a:pt x="15345" y="48369"/>
                    <a:pt x="16079" y="48669"/>
                    <a:pt x="16813" y="48902"/>
                  </a:cubicBezTo>
                  <a:cubicBezTo>
                    <a:pt x="16913" y="48969"/>
                    <a:pt x="17013" y="49002"/>
                    <a:pt x="17113" y="49002"/>
                  </a:cubicBezTo>
                  <a:cubicBezTo>
                    <a:pt x="17346" y="49069"/>
                    <a:pt x="17613" y="49169"/>
                    <a:pt x="17913" y="49236"/>
                  </a:cubicBezTo>
                  <a:cubicBezTo>
                    <a:pt x="18013" y="49303"/>
                    <a:pt x="18147" y="49336"/>
                    <a:pt x="18247" y="49336"/>
                  </a:cubicBezTo>
                  <a:cubicBezTo>
                    <a:pt x="18480" y="49403"/>
                    <a:pt x="18747" y="49469"/>
                    <a:pt x="18981" y="49536"/>
                  </a:cubicBezTo>
                  <a:cubicBezTo>
                    <a:pt x="19114" y="49569"/>
                    <a:pt x="19181" y="49569"/>
                    <a:pt x="19314" y="49636"/>
                  </a:cubicBezTo>
                  <a:cubicBezTo>
                    <a:pt x="19681" y="49703"/>
                    <a:pt x="20015" y="49803"/>
                    <a:pt x="20415" y="49836"/>
                  </a:cubicBezTo>
                  <a:cubicBezTo>
                    <a:pt x="21734" y="50100"/>
                    <a:pt x="23105" y="50209"/>
                    <a:pt x="24459" y="50209"/>
                  </a:cubicBezTo>
                  <a:cubicBezTo>
                    <a:pt x="24646" y="50209"/>
                    <a:pt x="24832" y="50207"/>
                    <a:pt x="25018" y="50203"/>
                  </a:cubicBezTo>
                  <a:lnTo>
                    <a:pt x="27320" y="53506"/>
                  </a:lnTo>
                  <a:lnTo>
                    <a:pt x="27253" y="58876"/>
                  </a:lnTo>
                  <a:lnTo>
                    <a:pt x="28754" y="61511"/>
                  </a:lnTo>
                  <a:cubicBezTo>
                    <a:pt x="29031" y="62014"/>
                    <a:pt x="29080" y="62365"/>
                    <a:pt x="29387" y="62365"/>
                  </a:cubicBezTo>
                  <a:cubicBezTo>
                    <a:pt x="29488" y="62365"/>
                    <a:pt x="29616" y="62327"/>
                    <a:pt x="29789" y="62245"/>
                  </a:cubicBezTo>
                  <a:cubicBezTo>
                    <a:pt x="30322" y="62012"/>
                    <a:pt x="30656" y="61478"/>
                    <a:pt x="30656" y="60877"/>
                  </a:cubicBezTo>
                  <a:lnTo>
                    <a:pt x="30522" y="56541"/>
                  </a:lnTo>
                  <a:lnTo>
                    <a:pt x="33424" y="59143"/>
                  </a:lnTo>
                  <a:lnTo>
                    <a:pt x="35259" y="63479"/>
                  </a:lnTo>
                  <a:cubicBezTo>
                    <a:pt x="35520" y="64080"/>
                    <a:pt x="36128" y="64476"/>
                    <a:pt x="36780" y="64476"/>
                  </a:cubicBezTo>
                  <a:cubicBezTo>
                    <a:pt x="36961" y="64476"/>
                    <a:pt x="37146" y="64445"/>
                    <a:pt x="37327" y="64380"/>
                  </a:cubicBezTo>
                  <a:cubicBezTo>
                    <a:pt x="37861" y="64180"/>
                    <a:pt x="38295" y="63713"/>
                    <a:pt x="38428" y="63146"/>
                  </a:cubicBezTo>
                  <a:lnTo>
                    <a:pt x="38495" y="63146"/>
                  </a:lnTo>
                  <a:cubicBezTo>
                    <a:pt x="38528" y="63146"/>
                    <a:pt x="38528" y="63079"/>
                    <a:pt x="38595" y="63079"/>
                  </a:cubicBezTo>
                  <a:lnTo>
                    <a:pt x="38828" y="63379"/>
                  </a:lnTo>
                  <a:cubicBezTo>
                    <a:pt x="39059" y="63661"/>
                    <a:pt x="39389" y="63825"/>
                    <a:pt x="39726" y="63825"/>
                  </a:cubicBezTo>
                  <a:cubicBezTo>
                    <a:pt x="39827" y="63825"/>
                    <a:pt x="39929" y="63810"/>
                    <a:pt x="40029" y="63780"/>
                  </a:cubicBezTo>
                  <a:cubicBezTo>
                    <a:pt x="40763" y="63613"/>
                    <a:pt x="41163" y="62879"/>
                    <a:pt x="40930" y="62178"/>
                  </a:cubicBezTo>
                  <a:lnTo>
                    <a:pt x="40496" y="61078"/>
                  </a:lnTo>
                  <a:lnTo>
                    <a:pt x="40496" y="61078"/>
                  </a:lnTo>
                  <a:cubicBezTo>
                    <a:pt x="41097" y="61511"/>
                    <a:pt x="41764" y="61878"/>
                    <a:pt x="42364" y="62212"/>
                  </a:cubicBezTo>
                  <a:lnTo>
                    <a:pt x="54473" y="68450"/>
                  </a:lnTo>
                  <a:lnTo>
                    <a:pt x="56007" y="70885"/>
                  </a:lnTo>
                  <a:cubicBezTo>
                    <a:pt x="53784" y="48580"/>
                    <a:pt x="46000" y="44375"/>
                    <a:pt x="37701" y="44375"/>
                  </a:cubicBezTo>
                  <a:cubicBezTo>
                    <a:pt x="32676" y="44375"/>
                    <a:pt x="27462" y="45917"/>
                    <a:pt x="23179" y="45917"/>
                  </a:cubicBezTo>
                  <a:cubicBezTo>
                    <a:pt x="21375" y="45917"/>
                    <a:pt x="19737" y="45643"/>
                    <a:pt x="18347" y="44866"/>
                  </a:cubicBezTo>
                  <a:cubicBezTo>
                    <a:pt x="8106" y="39162"/>
                    <a:pt x="14978" y="26386"/>
                    <a:pt x="19048" y="14845"/>
                  </a:cubicBezTo>
                  <a:cubicBezTo>
                    <a:pt x="22483" y="5304"/>
                    <a:pt x="18981" y="1168"/>
                    <a:pt x="1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-4301225" y="2467200"/>
              <a:ext cx="897325" cy="1370150"/>
            </a:xfrm>
            <a:custGeom>
              <a:avLst/>
              <a:gdLst/>
              <a:ahLst/>
              <a:cxnLst/>
              <a:rect l="l" t="t" r="r" b="b"/>
              <a:pathLst>
                <a:path w="35893" h="54806" extrusionOk="0">
                  <a:moveTo>
                    <a:pt x="25018" y="1"/>
                  </a:moveTo>
                  <a:lnTo>
                    <a:pt x="16846" y="1268"/>
                  </a:lnTo>
                  <a:cubicBezTo>
                    <a:pt x="16846" y="1268"/>
                    <a:pt x="16178" y="7940"/>
                    <a:pt x="10841" y="14344"/>
                  </a:cubicBezTo>
                  <a:cubicBezTo>
                    <a:pt x="7139" y="18781"/>
                    <a:pt x="12676" y="25019"/>
                    <a:pt x="10508" y="26753"/>
                  </a:cubicBezTo>
                  <a:cubicBezTo>
                    <a:pt x="3669" y="32224"/>
                    <a:pt x="0" y="37428"/>
                    <a:pt x="6138" y="50904"/>
                  </a:cubicBezTo>
                  <a:cubicBezTo>
                    <a:pt x="8740" y="52739"/>
                    <a:pt x="11842" y="53873"/>
                    <a:pt x="15011" y="54440"/>
                  </a:cubicBezTo>
                  <a:cubicBezTo>
                    <a:pt x="16328" y="54672"/>
                    <a:pt x="17685" y="54806"/>
                    <a:pt x="19037" y="54806"/>
                  </a:cubicBezTo>
                  <a:cubicBezTo>
                    <a:pt x="21759" y="54806"/>
                    <a:pt x="24457" y="54265"/>
                    <a:pt x="26753" y="52905"/>
                  </a:cubicBezTo>
                  <a:cubicBezTo>
                    <a:pt x="31756" y="49903"/>
                    <a:pt x="33891" y="43632"/>
                    <a:pt x="34658" y="37795"/>
                  </a:cubicBezTo>
                  <a:cubicBezTo>
                    <a:pt x="35892" y="27621"/>
                    <a:pt x="34091" y="17180"/>
                    <a:pt x="29922" y="7840"/>
                  </a:cubicBezTo>
                  <a:cubicBezTo>
                    <a:pt x="28687" y="5004"/>
                    <a:pt x="27153" y="2202"/>
                    <a:pt x="25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-3451450" y="2840550"/>
              <a:ext cx="557075" cy="591550"/>
            </a:xfrm>
            <a:custGeom>
              <a:avLst/>
              <a:gdLst/>
              <a:ahLst/>
              <a:cxnLst/>
              <a:rect l="l" t="t" r="r" b="b"/>
              <a:pathLst>
                <a:path w="22283" h="23662" extrusionOk="0">
                  <a:moveTo>
                    <a:pt x="6219" y="0"/>
                  </a:moveTo>
                  <a:cubicBezTo>
                    <a:pt x="5188" y="0"/>
                    <a:pt x="4146" y="308"/>
                    <a:pt x="3236" y="945"/>
                  </a:cubicBezTo>
                  <a:lnTo>
                    <a:pt x="2869" y="1178"/>
                  </a:lnTo>
                  <a:cubicBezTo>
                    <a:pt x="534" y="2846"/>
                    <a:pt x="0" y="6049"/>
                    <a:pt x="1601" y="8384"/>
                  </a:cubicBezTo>
                  <a:lnTo>
                    <a:pt x="15111" y="23661"/>
                  </a:lnTo>
                  <a:lnTo>
                    <a:pt x="22283" y="16323"/>
                  </a:lnTo>
                  <a:lnTo>
                    <a:pt x="10441" y="2179"/>
                  </a:lnTo>
                  <a:cubicBezTo>
                    <a:pt x="9423" y="754"/>
                    <a:pt x="7834" y="0"/>
                    <a:pt x="6219" y="0"/>
                  </a:cubicBezTo>
                  <a:close/>
                </a:path>
              </a:pathLst>
            </a:custGeom>
            <a:solidFill>
              <a:srgbClr val="E8A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-3151250" y="2876675"/>
              <a:ext cx="484550" cy="555425"/>
            </a:xfrm>
            <a:custGeom>
              <a:avLst/>
              <a:gdLst/>
              <a:ahLst/>
              <a:cxnLst/>
              <a:rect l="l" t="t" r="r" b="b"/>
              <a:pathLst>
                <a:path w="19382" h="22217" extrusionOk="0">
                  <a:moveTo>
                    <a:pt x="16012" y="0"/>
                  </a:moveTo>
                  <a:lnTo>
                    <a:pt x="1" y="12543"/>
                  </a:lnTo>
                  <a:lnTo>
                    <a:pt x="3103" y="22216"/>
                  </a:lnTo>
                  <a:lnTo>
                    <a:pt x="19381" y="557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-3540700" y="2812150"/>
              <a:ext cx="481200" cy="345575"/>
            </a:xfrm>
            <a:custGeom>
              <a:avLst/>
              <a:gdLst/>
              <a:ahLst/>
              <a:cxnLst/>
              <a:rect l="l" t="t" r="r" b="b"/>
              <a:pathLst>
                <a:path w="19248" h="13823" extrusionOk="0">
                  <a:moveTo>
                    <a:pt x="8611" y="0"/>
                  </a:moveTo>
                  <a:cubicBezTo>
                    <a:pt x="7239" y="0"/>
                    <a:pt x="5880" y="534"/>
                    <a:pt x="4638" y="1881"/>
                  </a:cubicBezTo>
                  <a:cubicBezTo>
                    <a:pt x="4604" y="1881"/>
                    <a:pt x="1" y="7285"/>
                    <a:pt x="9941" y="13823"/>
                  </a:cubicBezTo>
                  <a:lnTo>
                    <a:pt x="19248" y="7718"/>
                  </a:lnTo>
                  <a:cubicBezTo>
                    <a:pt x="19248" y="7718"/>
                    <a:pt x="13831" y="0"/>
                    <a:pt x="8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-3756375" y="2665675"/>
              <a:ext cx="406675" cy="384225"/>
            </a:xfrm>
            <a:custGeom>
              <a:avLst/>
              <a:gdLst/>
              <a:ahLst/>
              <a:cxnLst/>
              <a:rect l="l" t="t" r="r" b="b"/>
              <a:pathLst>
                <a:path w="16267" h="15369" extrusionOk="0">
                  <a:moveTo>
                    <a:pt x="10529" y="1"/>
                  </a:moveTo>
                  <a:cubicBezTo>
                    <a:pt x="10529" y="1"/>
                    <a:pt x="10529" y="1"/>
                    <a:pt x="10529" y="1"/>
                  </a:cubicBezTo>
                  <a:lnTo>
                    <a:pt x="10529" y="1"/>
                  </a:lnTo>
                  <a:cubicBezTo>
                    <a:pt x="10529" y="1"/>
                    <a:pt x="10529" y="1"/>
                    <a:pt x="10529" y="1"/>
                  </a:cubicBezTo>
                  <a:close/>
                  <a:moveTo>
                    <a:pt x="3624" y="1"/>
                  </a:moveTo>
                  <a:cubicBezTo>
                    <a:pt x="3624" y="1"/>
                    <a:pt x="2290" y="8173"/>
                    <a:pt x="789" y="11176"/>
                  </a:cubicBezTo>
                  <a:cubicBezTo>
                    <a:pt x="0" y="12808"/>
                    <a:pt x="4537" y="15368"/>
                    <a:pt x="8902" y="15368"/>
                  </a:cubicBezTo>
                  <a:cubicBezTo>
                    <a:pt x="12477" y="15368"/>
                    <a:pt x="15936" y="13652"/>
                    <a:pt x="16267" y="8307"/>
                  </a:cubicBezTo>
                  <a:cubicBezTo>
                    <a:pt x="16267" y="8307"/>
                    <a:pt x="15533" y="7440"/>
                    <a:pt x="14532" y="6872"/>
                  </a:cubicBezTo>
                  <a:cubicBezTo>
                    <a:pt x="13098" y="6139"/>
                    <a:pt x="11230" y="4304"/>
                    <a:pt x="10529" y="1"/>
                  </a:cubicBezTo>
                  <a:lnTo>
                    <a:pt x="10529" y="1"/>
                  </a:lnTo>
                  <a:cubicBezTo>
                    <a:pt x="10508" y="7"/>
                    <a:pt x="8095" y="371"/>
                    <a:pt x="6059" y="371"/>
                  </a:cubicBezTo>
                  <a:cubicBezTo>
                    <a:pt x="5033" y="371"/>
                    <a:pt x="4102" y="279"/>
                    <a:pt x="3624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-3672450" y="2664850"/>
              <a:ext cx="271050" cy="167325"/>
            </a:xfrm>
            <a:custGeom>
              <a:avLst/>
              <a:gdLst/>
              <a:ahLst/>
              <a:cxnLst/>
              <a:rect l="l" t="t" r="r" b="b"/>
              <a:pathLst>
                <a:path w="10842" h="6693" extrusionOk="0">
                  <a:moveTo>
                    <a:pt x="367" y="0"/>
                  </a:moveTo>
                  <a:lnTo>
                    <a:pt x="367" y="34"/>
                  </a:lnTo>
                  <a:cubicBezTo>
                    <a:pt x="267" y="101"/>
                    <a:pt x="267" y="134"/>
                    <a:pt x="267" y="134"/>
                  </a:cubicBezTo>
                  <a:lnTo>
                    <a:pt x="267" y="201"/>
                  </a:lnTo>
                  <a:lnTo>
                    <a:pt x="267" y="234"/>
                  </a:lnTo>
                  <a:lnTo>
                    <a:pt x="267" y="334"/>
                  </a:lnTo>
                  <a:cubicBezTo>
                    <a:pt x="234" y="568"/>
                    <a:pt x="167" y="1001"/>
                    <a:pt x="67" y="1502"/>
                  </a:cubicBezTo>
                  <a:lnTo>
                    <a:pt x="67" y="1535"/>
                  </a:lnTo>
                  <a:cubicBezTo>
                    <a:pt x="34" y="1668"/>
                    <a:pt x="34" y="1802"/>
                    <a:pt x="0" y="1902"/>
                  </a:cubicBezTo>
                  <a:cubicBezTo>
                    <a:pt x="1608" y="3911"/>
                    <a:pt x="5677" y="6693"/>
                    <a:pt x="9848" y="6693"/>
                  </a:cubicBezTo>
                  <a:cubicBezTo>
                    <a:pt x="10179" y="6693"/>
                    <a:pt x="10511" y="6675"/>
                    <a:pt x="10842" y="6639"/>
                  </a:cubicBezTo>
                  <a:cubicBezTo>
                    <a:pt x="9507" y="5771"/>
                    <a:pt x="7873" y="3937"/>
                    <a:pt x="7239" y="0"/>
                  </a:cubicBezTo>
                  <a:cubicBezTo>
                    <a:pt x="7239" y="0"/>
                    <a:pt x="4793" y="371"/>
                    <a:pt x="2757" y="371"/>
                  </a:cubicBezTo>
                  <a:cubicBezTo>
                    <a:pt x="1739" y="371"/>
                    <a:pt x="823" y="278"/>
                    <a:pt x="367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-3680800" y="2665675"/>
              <a:ext cx="331950" cy="279400"/>
            </a:xfrm>
            <a:custGeom>
              <a:avLst/>
              <a:gdLst/>
              <a:ahLst/>
              <a:cxnLst/>
              <a:rect l="l" t="t" r="r" b="b"/>
              <a:pathLst>
                <a:path w="13278" h="11176" extrusionOk="0">
                  <a:moveTo>
                    <a:pt x="668" y="1"/>
                  </a:moveTo>
                  <a:cubicBezTo>
                    <a:pt x="668" y="1"/>
                    <a:pt x="401" y="1502"/>
                    <a:pt x="1" y="3503"/>
                  </a:cubicBezTo>
                  <a:cubicBezTo>
                    <a:pt x="1369" y="6906"/>
                    <a:pt x="4704" y="10642"/>
                    <a:pt x="12710" y="11176"/>
                  </a:cubicBezTo>
                  <a:cubicBezTo>
                    <a:pt x="13010" y="10408"/>
                    <a:pt x="13210" y="9441"/>
                    <a:pt x="13277" y="8307"/>
                  </a:cubicBezTo>
                  <a:cubicBezTo>
                    <a:pt x="13244" y="8307"/>
                    <a:pt x="12510" y="7440"/>
                    <a:pt x="11542" y="6906"/>
                  </a:cubicBezTo>
                  <a:cubicBezTo>
                    <a:pt x="10108" y="6139"/>
                    <a:pt x="8240" y="4304"/>
                    <a:pt x="7540" y="1"/>
                  </a:cubicBezTo>
                  <a:cubicBezTo>
                    <a:pt x="7540" y="1"/>
                    <a:pt x="5093" y="371"/>
                    <a:pt x="3057" y="371"/>
                  </a:cubicBezTo>
                  <a:cubicBezTo>
                    <a:pt x="2039" y="371"/>
                    <a:pt x="1124" y="279"/>
                    <a:pt x="6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-3500650" y="2068600"/>
              <a:ext cx="291050" cy="382700"/>
            </a:xfrm>
            <a:custGeom>
              <a:avLst/>
              <a:gdLst/>
              <a:ahLst/>
              <a:cxnLst/>
              <a:rect l="l" t="t" r="r" b="b"/>
              <a:pathLst>
                <a:path w="11642" h="15308" extrusionOk="0">
                  <a:moveTo>
                    <a:pt x="1034" y="0"/>
                  </a:moveTo>
                  <a:cubicBezTo>
                    <a:pt x="0" y="2102"/>
                    <a:pt x="167" y="4670"/>
                    <a:pt x="967" y="6872"/>
                  </a:cubicBezTo>
                  <a:cubicBezTo>
                    <a:pt x="1801" y="9073"/>
                    <a:pt x="3136" y="11108"/>
                    <a:pt x="4503" y="13009"/>
                  </a:cubicBezTo>
                  <a:cubicBezTo>
                    <a:pt x="5137" y="13877"/>
                    <a:pt x="5804" y="14844"/>
                    <a:pt x="6838" y="15178"/>
                  </a:cubicBezTo>
                  <a:cubicBezTo>
                    <a:pt x="7104" y="15266"/>
                    <a:pt x="7382" y="15308"/>
                    <a:pt x="7662" y="15308"/>
                  </a:cubicBezTo>
                  <a:cubicBezTo>
                    <a:pt x="8434" y="15308"/>
                    <a:pt x="9219" y="14991"/>
                    <a:pt x="9807" y="14477"/>
                  </a:cubicBezTo>
                  <a:cubicBezTo>
                    <a:pt x="11508" y="12976"/>
                    <a:pt x="11642" y="10174"/>
                    <a:pt x="10574" y="8139"/>
                  </a:cubicBezTo>
                  <a:cubicBezTo>
                    <a:pt x="9540" y="6104"/>
                    <a:pt x="7639" y="4670"/>
                    <a:pt x="5671" y="3469"/>
                  </a:cubicBezTo>
                  <a:cubicBezTo>
                    <a:pt x="5304" y="2035"/>
                    <a:pt x="3302" y="634"/>
                    <a:pt x="1034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-3887600" y="2096950"/>
              <a:ext cx="541250" cy="615525"/>
            </a:xfrm>
            <a:custGeom>
              <a:avLst/>
              <a:gdLst/>
              <a:ahLst/>
              <a:cxnLst/>
              <a:rect l="l" t="t" r="r" b="b"/>
              <a:pathLst>
                <a:path w="21650" h="24621" extrusionOk="0">
                  <a:moveTo>
                    <a:pt x="19881" y="0"/>
                  </a:moveTo>
                  <a:lnTo>
                    <a:pt x="4971" y="1234"/>
                  </a:lnTo>
                  <a:cubicBezTo>
                    <a:pt x="2135" y="1468"/>
                    <a:pt x="0" y="3970"/>
                    <a:pt x="267" y="6805"/>
                  </a:cubicBezTo>
                  <a:lnTo>
                    <a:pt x="968" y="15411"/>
                  </a:lnTo>
                  <a:cubicBezTo>
                    <a:pt x="1410" y="20690"/>
                    <a:pt x="5807" y="24621"/>
                    <a:pt x="10949" y="24621"/>
                  </a:cubicBezTo>
                  <a:cubicBezTo>
                    <a:pt x="11234" y="24621"/>
                    <a:pt x="11520" y="24609"/>
                    <a:pt x="11809" y="24584"/>
                  </a:cubicBezTo>
                  <a:lnTo>
                    <a:pt x="15144" y="24318"/>
                  </a:lnTo>
                  <a:cubicBezTo>
                    <a:pt x="18880" y="24017"/>
                    <a:pt x="21649" y="20715"/>
                    <a:pt x="21316" y="17012"/>
                  </a:cubicBezTo>
                  <a:lnTo>
                    <a:pt x="1988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-3801700" y="2465100"/>
              <a:ext cx="171800" cy="156900"/>
            </a:xfrm>
            <a:custGeom>
              <a:avLst/>
              <a:gdLst/>
              <a:ahLst/>
              <a:cxnLst/>
              <a:rect l="l" t="t" r="r" b="b"/>
              <a:pathLst>
                <a:path w="6872" h="6276" extrusionOk="0">
                  <a:moveTo>
                    <a:pt x="3449" y="1"/>
                  </a:moveTo>
                  <a:cubicBezTo>
                    <a:pt x="2019" y="1"/>
                    <a:pt x="744" y="989"/>
                    <a:pt x="400" y="2420"/>
                  </a:cubicBezTo>
                  <a:cubicBezTo>
                    <a:pt x="0" y="4088"/>
                    <a:pt x="1034" y="5789"/>
                    <a:pt x="2735" y="6189"/>
                  </a:cubicBezTo>
                  <a:cubicBezTo>
                    <a:pt x="2977" y="6247"/>
                    <a:pt x="3220" y="6275"/>
                    <a:pt x="3458" y="6275"/>
                  </a:cubicBezTo>
                  <a:cubicBezTo>
                    <a:pt x="4861" y="6275"/>
                    <a:pt x="6129" y="5308"/>
                    <a:pt x="6471" y="3854"/>
                  </a:cubicBezTo>
                  <a:cubicBezTo>
                    <a:pt x="6872" y="2186"/>
                    <a:pt x="5838" y="485"/>
                    <a:pt x="4170" y="85"/>
                  </a:cubicBezTo>
                  <a:cubicBezTo>
                    <a:pt x="3928" y="28"/>
                    <a:pt x="3686" y="1"/>
                    <a:pt x="344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-3472300" y="2421350"/>
              <a:ext cx="119275" cy="155950"/>
            </a:xfrm>
            <a:custGeom>
              <a:avLst/>
              <a:gdLst/>
              <a:ahLst/>
              <a:cxnLst/>
              <a:rect l="l" t="t" r="r" b="b"/>
              <a:pathLst>
                <a:path w="4771" h="6238" extrusionOk="0">
                  <a:moveTo>
                    <a:pt x="3069" y="0"/>
                  </a:moveTo>
                  <a:cubicBezTo>
                    <a:pt x="1368" y="34"/>
                    <a:pt x="0" y="1401"/>
                    <a:pt x="0" y="3102"/>
                  </a:cubicBezTo>
                  <a:cubicBezTo>
                    <a:pt x="0" y="4837"/>
                    <a:pt x="1368" y="6238"/>
                    <a:pt x="3102" y="6238"/>
                  </a:cubicBezTo>
                  <a:cubicBezTo>
                    <a:pt x="3669" y="6238"/>
                    <a:pt x="4203" y="6105"/>
                    <a:pt x="4603" y="5838"/>
                  </a:cubicBezTo>
                  <a:cubicBezTo>
                    <a:pt x="4737" y="5237"/>
                    <a:pt x="4770" y="4603"/>
                    <a:pt x="4704" y="4003"/>
                  </a:cubicBezTo>
                  <a:lnTo>
                    <a:pt x="4370" y="267"/>
                  </a:lnTo>
                  <a:cubicBezTo>
                    <a:pt x="3936" y="100"/>
                    <a:pt x="3536" y="0"/>
                    <a:pt x="306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-3662450" y="3440400"/>
              <a:ext cx="87600" cy="85350"/>
            </a:xfrm>
            <a:custGeom>
              <a:avLst/>
              <a:gdLst/>
              <a:ahLst/>
              <a:cxnLst/>
              <a:rect l="l" t="t" r="r" b="b"/>
              <a:pathLst>
                <a:path w="3504" h="3414" extrusionOk="0">
                  <a:moveTo>
                    <a:pt x="2102" y="1"/>
                  </a:moveTo>
                  <a:lnTo>
                    <a:pt x="1" y="3403"/>
                  </a:lnTo>
                  <a:cubicBezTo>
                    <a:pt x="1" y="3403"/>
                    <a:pt x="144" y="3413"/>
                    <a:pt x="372" y="3413"/>
                  </a:cubicBezTo>
                  <a:cubicBezTo>
                    <a:pt x="867" y="3413"/>
                    <a:pt x="1762" y="3366"/>
                    <a:pt x="2469" y="3070"/>
                  </a:cubicBezTo>
                  <a:cubicBezTo>
                    <a:pt x="3503" y="2703"/>
                    <a:pt x="2102" y="1"/>
                    <a:pt x="2102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-3162250" y="3300300"/>
              <a:ext cx="115275" cy="66175"/>
            </a:xfrm>
            <a:custGeom>
              <a:avLst/>
              <a:gdLst/>
              <a:ahLst/>
              <a:cxnLst/>
              <a:rect l="l" t="t" r="r" b="b"/>
              <a:pathLst>
                <a:path w="4611" h="2647" extrusionOk="0">
                  <a:moveTo>
                    <a:pt x="841" y="1"/>
                  </a:moveTo>
                  <a:cubicBezTo>
                    <a:pt x="841" y="1"/>
                    <a:pt x="1" y="2646"/>
                    <a:pt x="1386" y="2646"/>
                  </a:cubicBezTo>
                  <a:cubicBezTo>
                    <a:pt x="1435" y="2646"/>
                    <a:pt x="1487" y="2643"/>
                    <a:pt x="1541" y="2636"/>
                  </a:cubicBezTo>
                  <a:cubicBezTo>
                    <a:pt x="3143" y="2436"/>
                    <a:pt x="4610" y="801"/>
                    <a:pt x="4610" y="801"/>
                  </a:cubicBezTo>
                  <a:lnTo>
                    <a:pt x="841" y="1"/>
                  </a:ln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-3636600" y="3299475"/>
              <a:ext cx="562100" cy="273550"/>
            </a:xfrm>
            <a:custGeom>
              <a:avLst/>
              <a:gdLst/>
              <a:ahLst/>
              <a:cxnLst/>
              <a:rect l="l" t="t" r="r" b="b"/>
              <a:pathLst>
                <a:path w="22484" h="10942" extrusionOk="0">
                  <a:moveTo>
                    <a:pt x="20449" y="0"/>
                  </a:moveTo>
                  <a:cubicBezTo>
                    <a:pt x="20415" y="0"/>
                    <a:pt x="5471" y="1435"/>
                    <a:pt x="1" y="6505"/>
                  </a:cubicBezTo>
                  <a:lnTo>
                    <a:pt x="968" y="10941"/>
                  </a:lnTo>
                  <a:lnTo>
                    <a:pt x="22484" y="4103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0"/>
            <p:cNvSpPr/>
            <p:nvPr/>
          </p:nvSpPr>
          <p:spPr>
            <a:xfrm>
              <a:off x="-3636600" y="3299475"/>
              <a:ext cx="546250" cy="211850"/>
            </a:xfrm>
            <a:custGeom>
              <a:avLst/>
              <a:gdLst/>
              <a:ahLst/>
              <a:cxnLst/>
              <a:rect l="l" t="t" r="r" b="b"/>
              <a:pathLst>
                <a:path w="21850" h="8474" extrusionOk="0">
                  <a:moveTo>
                    <a:pt x="20415" y="0"/>
                  </a:moveTo>
                  <a:cubicBezTo>
                    <a:pt x="20415" y="0"/>
                    <a:pt x="5438" y="1435"/>
                    <a:pt x="1" y="6505"/>
                  </a:cubicBezTo>
                  <a:lnTo>
                    <a:pt x="434" y="8473"/>
                  </a:lnTo>
                  <a:cubicBezTo>
                    <a:pt x="4504" y="7005"/>
                    <a:pt x="12743" y="4337"/>
                    <a:pt x="21850" y="2936"/>
                  </a:cubicBezTo>
                  <a:lnTo>
                    <a:pt x="2041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-3757500" y="1944325"/>
              <a:ext cx="145950" cy="187450"/>
            </a:xfrm>
            <a:custGeom>
              <a:avLst/>
              <a:gdLst/>
              <a:ahLst/>
              <a:cxnLst/>
              <a:rect l="l" t="t" r="r" b="b"/>
              <a:pathLst>
                <a:path w="5838" h="7498" extrusionOk="0">
                  <a:moveTo>
                    <a:pt x="4603" y="1"/>
                  </a:moveTo>
                  <a:cubicBezTo>
                    <a:pt x="4003" y="2936"/>
                    <a:pt x="2335" y="5605"/>
                    <a:pt x="0" y="7440"/>
                  </a:cubicBezTo>
                  <a:cubicBezTo>
                    <a:pt x="323" y="7479"/>
                    <a:pt x="632" y="7498"/>
                    <a:pt x="926" y="7498"/>
                  </a:cubicBezTo>
                  <a:cubicBezTo>
                    <a:pt x="3117" y="7498"/>
                    <a:pt x="4490" y="6446"/>
                    <a:pt x="5137" y="5004"/>
                  </a:cubicBezTo>
                  <a:cubicBezTo>
                    <a:pt x="5838" y="3437"/>
                    <a:pt x="5637" y="1435"/>
                    <a:pt x="4603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-4026025" y="2060250"/>
              <a:ext cx="365575" cy="438675"/>
            </a:xfrm>
            <a:custGeom>
              <a:avLst/>
              <a:gdLst/>
              <a:ahLst/>
              <a:cxnLst/>
              <a:rect l="l" t="t" r="r" b="b"/>
              <a:pathLst>
                <a:path w="14623" h="17547" extrusionOk="0">
                  <a:moveTo>
                    <a:pt x="14010" y="1"/>
                  </a:moveTo>
                  <a:cubicBezTo>
                    <a:pt x="14010" y="72"/>
                    <a:pt x="14019" y="153"/>
                    <a:pt x="14045" y="217"/>
                  </a:cubicBezTo>
                  <a:lnTo>
                    <a:pt x="14045" y="217"/>
                  </a:lnTo>
                  <a:cubicBezTo>
                    <a:pt x="14034" y="145"/>
                    <a:pt x="14022" y="73"/>
                    <a:pt x="14010" y="1"/>
                  </a:cubicBezTo>
                  <a:close/>
                  <a:moveTo>
                    <a:pt x="14045" y="217"/>
                  </a:moveTo>
                  <a:lnTo>
                    <a:pt x="14045" y="217"/>
                  </a:lnTo>
                  <a:cubicBezTo>
                    <a:pt x="14051" y="258"/>
                    <a:pt x="14058" y="299"/>
                    <a:pt x="14064" y="340"/>
                  </a:cubicBezTo>
                  <a:lnTo>
                    <a:pt x="14064" y="340"/>
                  </a:lnTo>
                  <a:cubicBezTo>
                    <a:pt x="14089" y="335"/>
                    <a:pt x="14114" y="330"/>
                    <a:pt x="14139" y="324"/>
                  </a:cubicBezTo>
                  <a:lnTo>
                    <a:pt x="14139" y="324"/>
                  </a:lnTo>
                  <a:cubicBezTo>
                    <a:pt x="14159" y="333"/>
                    <a:pt x="14181" y="338"/>
                    <a:pt x="14207" y="338"/>
                  </a:cubicBezTo>
                  <a:cubicBezTo>
                    <a:pt x="14260" y="338"/>
                    <a:pt x="14327" y="317"/>
                    <a:pt x="14410" y="267"/>
                  </a:cubicBezTo>
                  <a:lnTo>
                    <a:pt x="14410" y="267"/>
                  </a:lnTo>
                  <a:cubicBezTo>
                    <a:pt x="14320" y="286"/>
                    <a:pt x="14229" y="305"/>
                    <a:pt x="14139" y="324"/>
                  </a:cubicBezTo>
                  <a:lnTo>
                    <a:pt x="14139" y="324"/>
                  </a:lnTo>
                  <a:cubicBezTo>
                    <a:pt x="14095" y="305"/>
                    <a:pt x="14065" y="265"/>
                    <a:pt x="14045" y="217"/>
                  </a:cubicBezTo>
                  <a:close/>
                  <a:moveTo>
                    <a:pt x="14064" y="340"/>
                  </a:moveTo>
                  <a:lnTo>
                    <a:pt x="14064" y="340"/>
                  </a:lnTo>
                  <a:cubicBezTo>
                    <a:pt x="11470" y="887"/>
                    <a:pt x="8802" y="1488"/>
                    <a:pt x="6471" y="2669"/>
                  </a:cubicBezTo>
                  <a:cubicBezTo>
                    <a:pt x="4003" y="3937"/>
                    <a:pt x="1735" y="5971"/>
                    <a:pt x="901" y="8640"/>
                  </a:cubicBezTo>
                  <a:cubicBezTo>
                    <a:pt x="0" y="11509"/>
                    <a:pt x="734" y="14644"/>
                    <a:pt x="1501" y="17546"/>
                  </a:cubicBezTo>
                  <a:cubicBezTo>
                    <a:pt x="5471" y="16946"/>
                    <a:pt x="9073" y="14644"/>
                    <a:pt x="11408" y="11375"/>
                  </a:cubicBezTo>
                  <a:cubicBezTo>
                    <a:pt x="13676" y="8233"/>
                    <a:pt x="14622" y="4177"/>
                    <a:pt x="14064" y="34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-3720825" y="2002275"/>
              <a:ext cx="422000" cy="271475"/>
            </a:xfrm>
            <a:custGeom>
              <a:avLst/>
              <a:gdLst/>
              <a:ahLst/>
              <a:cxnLst/>
              <a:rect l="l" t="t" r="r" b="b"/>
              <a:pathLst>
                <a:path w="16880" h="10859" extrusionOk="0">
                  <a:moveTo>
                    <a:pt x="9186" y="1"/>
                  </a:moveTo>
                  <a:cubicBezTo>
                    <a:pt x="8082" y="1"/>
                    <a:pt x="6975" y="183"/>
                    <a:pt x="5938" y="518"/>
                  </a:cubicBezTo>
                  <a:cubicBezTo>
                    <a:pt x="3837" y="1152"/>
                    <a:pt x="2002" y="2420"/>
                    <a:pt x="1" y="4188"/>
                  </a:cubicBezTo>
                  <a:cubicBezTo>
                    <a:pt x="2603" y="8257"/>
                    <a:pt x="7306" y="10826"/>
                    <a:pt x="12143" y="10859"/>
                  </a:cubicBezTo>
                  <a:cubicBezTo>
                    <a:pt x="13177" y="10859"/>
                    <a:pt x="14278" y="10759"/>
                    <a:pt x="15112" y="10192"/>
                  </a:cubicBezTo>
                  <a:cubicBezTo>
                    <a:pt x="16312" y="9425"/>
                    <a:pt x="16879" y="7924"/>
                    <a:pt x="16846" y="6489"/>
                  </a:cubicBezTo>
                  <a:cubicBezTo>
                    <a:pt x="16779" y="4087"/>
                    <a:pt x="15145" y="1853"/>
                    <a:pt x="12977" y="818"/>
                  </a:cubicBezTo>
                  <a:cubicBezTo>
                    <a:pt x="11800" y="257"/>
                    <a:pt x="10495" y="1"/>
                    <a:pt x="9186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-4076075" y="2115300"/>
              <a:ext cx="297750" cy="290225"/>
            </a:xfrm>
            <a:custGeom>
              <a:avLst/>
              <a:gdLst/>
              <a:ahLst/>
              <a:cxnLst/>
              <a:rect l="l" t="t" r="r" b="b"/>
              <a:pathLst>
                <a:path w="11910" h="11609" extrusionOk="0">
                  <a:moveTo>
                    <a:pt x="11909" y="0"/>
                  </a:moveTo>
                  <a:cubicBezTo>
                    <a:pt x="11666" y="210"/>
                    <a:pt x="11454" y="372"/>
                    <a:pt x="11263" y="498"/>
                  </a:cubicBezTo>
                  <a:lnTo>
                    <a:pt x="11263" y="498"/>
                  </a:lnTo>
                  <a:cubicBezTo>
                    <a:pt x="11732" y="472"/>
                    <a:pt x="11684" y="563"/>
                    <a:pt x="11909" y="0"/>
                  </a:cubicBezTo>
                  <a:close/>
                  <a:moveTo>
                    <a:pt x="11263" y="498"/>
                  </a:moveTo>
                  <a:lnTo>
                    <a:pt x="11263" y="498"/>
                  </a:lnTo>
                  <a:cubicBezTo>
                    <a:pt x="11038" y="510"/>
                    <a:pt x="10693" y="549"/>
                    <a:pt x="10141" y="701"/>
                  </a:cubicBezTo>
                  <a:cubicBezTo>
                    <a:pt x="9896" y="771"/>
                    <a:pt x="9647" y="831"/>
                    <a:pt x="9397" y="886"/>
                  </a:cubicBezTo>
                  <a:lnTo>
                    <a:pt x="9397" y="886"/>
                  </a:lnTo>
                  <a:cubicBezTo>
                    <a:pt x="9606" y="896"/>
                    <a:pt x="9790" y="907"/>
                    <a:pt x="9963" y="907"/>
                  </a:cubicBezTo>
                  <a:cubicBezTo>
                    <a:pt x="10388" y="907"/>
                    <a:pt x="10749" y="837"/>
                    <a:pt x="11263" y="498"/>
                  </a:cubicBezTo>
                  <a:close/>
                  <a:moveTo>
                    <a:pt x="8882" y="872"/>
                  </a:moveTo>
                  <a:cubicBezTo>
                    <a:pt x="8597" y="872"/>
                    <a:pt x="8268" y="886"/>
                    <a:pt x="7873" y="934"/>
                  </a:cubicBezTo>
                  <a:cubicBezTo>
                    <a:pt x="6072" y="1134"/>
                    <a:pt x="4170" y="967"/>
                    <a:pt x="2569" y="1835"/>
                  </a:cubicBezTo>
                  <a:cubicBezTo>
                    <a:pt x="868" y="2802"/>
                    <a:pt x="1" y="4837"/>
                    <a:pt x="167" y="6772"/>
                  </a:cubicBezTo>
                  <a:cubicBezTo>
                    <a:pt x="368" y="8673"/>
                    <a:pt x="1535" y="10441"/>
                    <a:pt x="3069" y="11608"/>
                  </a:cubicBezTo>
                  <a:cubicBezTo>
                    <a:pt x="1869" y="10141"/>
                    <a:pt x="1368" y="8106"/>
                    <a:pt x="1802" y="6271"/>
                  </a:cubicBezTo>
                  <a:cubicBezTo>
                    <a:pt x="2202" y="4370"/>
                    <a:pt x="3503" y="2769"/>
                    <a:pt x="5204" y="1968"/>
                  </a:cubicBezTo>
                  <a:cubicBezTo>
                    <a:pt x="6508" y="1316"/>
                    <a:pt x="7981" y="1194"/>
                    <a:pt x="9397" y="886"/>
                  </a:cubicBezTo>
                  <a:lnTo>
                    <a:pt x="9397" y="886"/>
                  </a:lnTo>
                  <a:cubicBezTo>
                    <a:pt x="9241" y="878"/>
                    <a:pt x="9071" y="872"/>
                    <a:pt x="8882" y="872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-3346375" y="2535600"/>
              <a:ext cx="380275" cy="261400"/>
            </a:xfrm>
            <a:custGeom>
              <a:avLst/>
              <a:gdLst/>
              <a:ahLst/>
              <a:cxnLst/>
              <a:rect l="l" t="t" r="r" b="b"/>
              <a:pathLst>
                <a:path w="15211" h="10456" extrusionOk="0">
                  <a:moveTo>
                    <a:pt x="567" y="0"/>
                  </a:moveTo>
                  <a:cubicBezTo>
                    <a:pt x="0" y="1768"/>
                    <a:pt x="734" y="4270"/>
                    <a:pt x="2202" y="6305"/>
                  </a:cubicBezTo>
                  <a:cubicBezTo>
                    <a:pt x="3669" y="8339"/>
                    <a:pt x="5871" y="9941"/>
                    <a:pt x="8373" y="10341"/>
                  </a:cubicBezTo>
                  <a:cubicBezTo>
                    <a:pt x="8810" y="10418"/>
                    <a:pt x="9254" y="10456"/>
                    <a:pt x="9698" y="10456"/>
                  </a:cubicBezTo>
                  <a:cubicBezTo>
                    <a:pt x="11765" y="10456"/>
                    <a:pt x="13838" y="9632"/>
                    <a:pt x="15211" y="8039"/>
                  </a:cubicBezTo>
                  <a:lnTo>
                    <a:pt x="15211" y="8039"/>
                  </a:lnTo>
                  <a:cubicBezTo>
                    <a:pt x="13919" y="8976"/>
                    <a:pt x="12345" y="9412"/>
                    <a:pt x="10751" y="9412"/>
                  </a:cubicBezTo>
                  <a:cubicBezTo>
                    <a:pt x="9053" y="9412"/>
                    <a:pt x="7332" y="8918"/>
                    <a:pt x="5904" y="8006"/>
                  </a:cubicBezTo>
                  <a:cubicBezTo>
                    <a:pt x="3169" y="6271"/>
                    <a:pt x="1368" y="3202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-3624925" y="2585625"/>
              <a:ext cx="144300" cy="59225"/>
            </a:xfrm>
            <a:custGeom>
              <a:avLst/>
              <a:gdLst/>
              <a:ahLst/>
              <a:cxnLst/>
              <a:rect l="l" t="t" r="r" b="b"/>
              <a:pathLst>
                <a:path w="5772" h="2369" extrusionOk="0">
                  <a:moveTo>
                    <a:pt x="282" y="1"/>
                  </a:moveTo>
                  <a:cubicBezTo>
                    <a:pt x="242" y="1"/>
                    <a:pt x="201" y="12"/>
                    <a:pt x="168" y="34"/>
                  </a:cubicBezTo>
                  <a:cubicBezTo>
                    <a:pt x="34" y="101"/>
                    <a:pt x="1" y="267"/>
                    <a:pt x="101" y="334"/>
                  </a:cubicBezTo>
                  <a:cubicBezTo>
                    <a:pt x="835" y="1635"/>
                    <a:pt x="2369" y="2369"/>
                    <a:pt x="3870" y="2369"/>
                  </a:cubicBezTo>
                  <a:cubicBezTo>
                    <a:pt x="4471" y="2369"/>
                    <a:pt x="5038" y="2269"/>
                    <a:pt x="5605" y="2035"/>
                  </a:cubicBezTo>
                  <a:cubicBezTo>
                    <a:pt x="5705" y="2002"/>
                    <a:pt x="5772" y="1869"/>
                    <a:pt x="5705" y="1768"/>
                  </a:cubicBezTo>
                  <a:cubicBezTo>
                    <a:pt x="5679" y="1667"/>
                    <a:pt x="5596" y="1623"/>
                    <a:pt x="5513" y="1623"/>
                  </a:cubicBezTo>
                  <a:cubicBezTo>
                    <a:pt x="5487" y="1623"/>
                    <a:pt x="5462" y="1627"/>
                    <a:pt x="5438" y="1635"/>
                  </a:cubicBezTo>
                  <a:cubicBezTo>
                    <a:pt x="4941" y="1865"/>
                    <a:pt x="4402" y="1973"/>
                    <a:pt x="3863" y="1973"/>
                  </a:cubicBezTo>
                  <a:cubicBezTo>
                    <a:pt x="2523" y="1973"/>
                    <a:pt x="1182" y="1300"/>
                    <a:pt x="468" y="134"/>
                  </a:cubicBezTo>
                  <a:cubicBezTo>
                    <a:pt x="446" y="45"/>
                    <a:pt x="364" y="1"/>
                    <a:pt x="282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-3757500" y="2831625"/>
              <a:ext cx="710525" cy="693875"/>
            </a:xfrm>
            <a:custGeom>
              <a:avLst/>
              <a:gdLst/>
              <a:ahLst/>
              <a:cxnLst/>
              <a:rect l="l" t="t" r="r" b="b"/>
              <a:pathLst>
                <a:path w="28421" h="27755" extrusionOk="0">
                  <a:moveTo>
                    <a:pt x="14844" y="1"/>
                  </a:moveTo>
                  <a:lnTo>
                    <a:pt x="14510" y="201"/>
                  </a:lnTo>
                  <a:cubicBezTo>
                    <a:pt x="14510" y="201"/>
                    <a:pt x="18480" y="4904"/>
                    <a:pt x="11575" y="6973"/>
                  </a:cubicBezTo>
                  <a:cubicBezTo>
                    <a:pt x="11575" y="6973"/>
                    <a:pt x="10945" y="7266"/>
                    <a:pt x="9858" y="7266"/>
                  </a:cubicBezTo>
                  <a:cubicBezTo>
                    <a:pt x="8060" y="7266"/>
                    <a:pt x="5014" y="6463"/>
                    <a:pt x="1501" y="2203"/>
                  </a:cubicBezTo>
                  <a:lnTo>
                    <a:pt x="0" y="13844"/>
                  </a:lnTo>
                  <a:lnTo>
                    <a:pt x="3803" y="27754"/>
                  </a:lnTo>
                  <a:cubicBezTo>
                    <a:pt x="3803" y="27754"/>
                    <a:pt x="11575" y="21149"/>
                    <a:pt x="28420" y="19548"/>
                  </a:cubicBezTo>
                  <a:cubicBezTo>
                    <a:pt x="26919" y="13444"/>
                    <a:pt x="25118" y="7406"/>
                    <a:pt x="14844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0"/>
            <p:cNvSpPr/>
            <p:nvPr/>
          </p:nvSpPr>
          <p:spPr>
            <a:xfrm>
              <a:off x="-3757500" y="3143525"/>
              <a:ext cx="710525" cy="383625"/>
            </a:xfrm>
            <a:custGeom>
              <a:avLst/>
              <a:gdLst/>
              <a:ahLst/>
              <a:cxnLst/>
              <a:rect l="l" t="t" r="r" b="b"/>
              <a:pathLst>
                <a:path w="28421" h="15345" extrusionOk="0">
                  <a:moveTo>
                    <a:pt x="167" y="1"/>
                  </a:moveTo>
                  <a:lnTo>
                    <a:pt x="0" y="1368"/>
                  </a:lnTo>
                  <a:lnTo>
                    <a:pt x="3803" y="15345"/>
                  </a:lnTo>
                  <a:cubicBezTo>
                    <a:pt x="3803" y="15278"/>
                    <a:pt x="11575" y="8673"/>
                    <a:pt x="28420" y="7072"/>
                  </a:cubicBezTo>
                  <a:cubicBezTo>
                    <a:pt x="27820" y="4804"/>
                    <a:pt x="27253" y="2502"/>
                    <a:pt x="26152" y="167"/>
                  </a:cubicBezTo>
                  <a:cubicBezTo>
                    <a:pt x="21525" y="2558"/>
                    <a:pt x="17192" y="3359"/>
                    <a:pt x="13464" y="3359"/>
                  </a:cubicBezTo>
                  <a:cubicBezTo>
                    <a:pt x="5906" y="3359"/>
                    <a:pt x="834" y="67"/>
                    <a:pt x="834" y="67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-3757500" y="2886675"/>
              <a:ext cx="161800" cy="471200"/>
            </a:xfrm>
            <a:custGeom>
              <a:avLst/>
              <a:gdLst/>
              <a:ahLst/>
              <a:cxnLst/>
              <a:rect l="l" t="t" r="r" b="b"/>
              <a:pathLst>
                <a:path w="6472" h="18848" extrusionOk="0">
                  <a:moveTo>
                    <a:pt x="1501" y="1"/>
                  </a:moveTo>
                  <a:lnTo>
                    <a:pt x="0" y="11642"/>
                  </a:lnTo>
                  <a:lnTo>
                    <a:pt x="1968" y="18847"/>
                  </a:lnTo>
                  <a:cubicBezTo>
                    <a:pt x="6171" y="15945"/>
                    <a:pt x="6471" y="8340"/>
                    <a:pt x="6271" y="4103"/>
                  </a:cubicBezTo>
                  <a:cubicBezTo>
                    <a:pt x="4837" y="3336"/>
                    <a:pt x="3236" y="2102"/>
                    <a:pt x="1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-3282175" y="3366175"/>
              <a:ext cx="1180025" cy="870650"/>
            </a:xfrm>
            <a:custGeom>
              <a:avLst/>
              <a:gdLst/>
              <a:ahLst/>
              <a:cxnLst/>
              <a:rect l="l" t="t" r="r" b="b"/>
              <a:pathLst>
                <a:path w="47201" h="34826" extrusionOk="0">
                  <a:moveTo>
                    <a:pt x="8907" y="1"/>
                  </a:moveTo>
                  <a:lnTo>
                    <a:pt x="1" y="2870"/>
                  </a:lnTo>
                  <a:lnTo>
                    <a:pt x="7639" y="18881"/>
                  </a:lnTo>
                  <a:lnTo>
                    <a:pt x="25686" y="18881"/>
                  </a:lnTo>
                  <a:lnTo>
                    <a:pt x="36160" y="34826"/>
                  </a:lnTo>
                  <a:lnTo>
                    <a:pt x="47201" y="30623"/>
                  </a:lnTo>
                  <a:lnTo>
                    <a:pt x="39295" y="12176"/>
                  </a:lnTo>
                  <a:cubicBezTo>
                    <a:pt x="38928" y="11176"/>
                    <a:pt x="38295" y="10108"/>
                    <a:pt x="37527" y="9007"/>
                  </a:cubicBezTo>
                  <a:cubicBezTo>
                    <a:pt x="34445" y="4599"/>
                    <a:pt x="29320" y="2002"/>
                    <a:pt x="23888" y="2002"/>
                  </a:cubicBezTo>
                  <a:cubicBezTo>
                    <a:pt x="23854" y="2002"/>
                    <a:pt x="23819" y="2002"/>
                    <a:pt x="23784" y="2002"/>
                  </a:cubicBezTo>
                  <a:lnTo>
                    <a:pt x="9974" y="213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-3192950" y="3623025"/>
              <a:ext cx="902350" cy="614650"/>
            </a:xfrm>
            <a:custGeom>
              <a:avLst/>
              <a:gdLst/>
              <a:ahLst/>
              <a:cxnLst/>
              <a:rect l="l" t="t" r="r" b="b"/>
              <a:pathLst>
                <a:path w="36094" h="24586" extrusionOk="0">
                  <a:moveTo>
                    <a:pt x="3103" y="1"/>
                  </a:moveTo>
                  <a:lnTo>
                    <a:pt x="1" y="201"/>
                  </a:lnTo>
                  <a:lnTo>
                    <a:pt x="4037" y="8674"/>
                  </a:lnTo>
                  <a:lnTo>
                    <a:pt x="22083" y="8674"/>
                  </a:lnTo>
                  <a:lnTo>
                    <a:pt x="32557" y="24585"/>
                  </a:lnTo>
                  <a:lnTo>
                    <a:pt x="36093" y="23184"/>
                  </a:lnTo>
                  <a:lnTo>
                    <a:pt x="27520" y="7740"/>
                  </a:lnTo>
                  <a:cubicBezTo>
                    <a:pt x="25452" y="4137"/>
                    <a:pt x="21783" y="1702"/>
                    <a:pt x="17613" y="1335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-3543200" y="2480825"/>
              <a:ext cx="58400" cy="97325"/>
            </a:xfrm>
            <a:custGeom>
              <a:avLst/>
              <a:gdLst/>
              <a:ahLst/>
              <a:cxnLst/>
              <a:rect l="l" t="t" r="r" b="b"/>
              <a:pathLst>
                <a:path w="2336" h="3893" extrusionOk="0">
                  <a:moveTo>
                    <a:pt x="1125" y="1"/>
                  </a:moveTo>
                  <a:cubicBezTo>
                    <a:pt x="1063" y="1"/>
                    <a:pt x="993" y="17"/>
                    <a:pt x="935" y="56"/>
                  </a:cubicBezTo>
                  <a:cubicBezTo>
                    <a:pt x="901" y="156"/>
                    <a:pt x="901" y="290"/>
                    <a:pt x="1002" y="356"/>
                  </a:cubicBezTo>
                  <a:cubicBezTo>
                    <a:pt x="1569" y="857"/>
                    <a:pt x="1869" y="1391"/>
                    <a:pt x="1869" y="1858"/>
                  </a:cubicBezTo>
                  <a:cubicBezTo>
                    <a:pt x="1769" y="3192"/>
                    <a:pt x="234" y="3492"/>
                    <a:pt x="168" y="3492"/>
                  </a:cubicBezTo>
                  <a:cubicBezTo>
                    <a:pt x="34" y="3492"/>
                    <a:pt x="1" y="3625"/>
                    <a:pt x="1" y="3726"/>
                  </a:cubicBezTo>
                  <a:cubicBezTo>
                    <a:pt x="1" y="3826"/>
                    <a:pt x="68" y="3892"/>
                    <a:pt x="201" y="3892"/>
                  </a:cubicBezTo>
                  <a:cubicBezTo>
                    <a:pt x="901" y="3792"/>
                    <a:pt x="2236" y="3192"/>
                    <a:pt x="2269" y="1891"/>
                  </a:cubicBezTo>
                  <a:cubicBezTo>
                    <a:pt x="2336" y="1290"/>
                    <a:pt x="1936" y="657"/>
                    <a:pt x="1235" y="23"/>
                  </a:cubicBezTo>
                  <a:cubicBezTo>
                    <a:pt x="1207" y="9"/>
                    <a:pt x="1168" y="1"/>
                    <a:pt x="1125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-2710925" y="4657950"/>
              <a:ext cx="373625" cy="318775"/>
            </a:xfrm>
            <a:custGeom>
              <a:avLst/>
              <a:gdLst/>
              <a:ahLst/>
              <a:cxnLst/>
              <a:rect l="l" t="t" r="r" b="b"/>
              <a:pathLst>
                <a:path w="14945" h="12751" extrusionOk="0">
                  <a:moveTo>
                    <a:pt x="9640" y="0"/>
                  </a:moveTo>
                  <a:lnTo>
                    <a:pt x="0" y="4804"/>
                  </a:lnTo>
                  <a:lnTo>
                    <a:pt x="5904" y="12709"/>
                  </a:lnTo>
                  <a:cubicBezTo>
                    <a:pt x="5904" y="12709"/>
                    <a:pt x="6250" y="12751"/>
                    <a:pt x="6811" y="12751"/>
                  </a:cubicBezTo>
                  <a:cubicBezTo>
                    <a:pt x="8772" y="12751"/>
                    <a:pt x="13362" y="12246"/>
                    <a:pt x="14944" y="7706"/>
                  </a:cubicBezTo>
                  <a:lnTo>
                    <a:pt x="96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-2592525" y="4836400"/>
              <a:ext cx="658850" cy="337775"/>
            </a:xfrm>
            <a:custGeom>
              <a:avLst/>
              <a:gdLst/>
              <a:ahLst/>
              <a:cxnLst/>
              <a:rect l="l" t="t" r="r" b="b"/>
              <a:pathLst>
                <a:path w="26354" h="13511" extrusionOk="0">
                  <a:moveTo>
                    <a:pt x="9775" y="1"/>
                  </a:moveTo>
                  <a:lnTo>
                    <a:pt x="1" y="4037"/>
                  </a:lnTo>
                  <a:lnTo>
                    <a:pt x="234" y="9908"/>
                  </a:lnTo>
                  <a:cubicBezTo>
                    <a:pt x="368" y="11909"/>
                    <a:pt x="2036" y="13510"/>
                    <a:pt x="4037" y="13510"/>
                  </a:cubicBezTo>
                  <a:lnTo>
                    <a:pt x="26353" y="13510"/>
                  </a:lnTo>
                  <a:lnTo>
                    <a:pt x="26353" y="12810"/>
                  </a:lnTo>
                  <a:cubicBezTo>
                    <a:pt x="26353" y="11075"/>
                    <a:pt x="25252" y="9574"/>
                    <a:pt x="23685" y="9007"/>
                  </a:cubicBezTo>
                  <a:lnTo>
                    <a:pt x="20749" y="7973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0"/>
            <p:cNvSpPr/>
            <p:nvPr/>
          </p:nvSpPr>
          <p:spPr>
            <a:xfrm>
              <a:off x="-2232250" y="4975675"/>
              <a:ext cx="135950" cy="123450"/>
            </a:xfrm>
            <a:custGeom>
              <a:avLst/>
              <a:gdLst/>
              <a:ahLst/>
              <a:cxnLst/>
              <a:rect l="l" t="t" r="r" b="b"/>
              <a:pathLst>
                <a:path w="5438" h="4938" extrusionOk="0">
                  <a:moveTo>
                    <a:pt x="3102" y="0"/>
                  </a:moveTo>
                  <a:lnTo>
                    <a:pt x="0" y="2836"/>
                  </a:lnTo>
                  <a:lnTo>
                    <a:pt x="1968" y="4937"/>
                  </a:lnTo>
                  <a:lnTo>
                    <a:pt x="5437" y="166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0"/>
            <p:cNvSpPr/>
            <p:nvPr/>
          </p:nvSpPr>
          <p:spPr>
            <a:xfrm>
              <a:off x="-2324825" y="4912300"/>
              <a:ext cx="140950" cy="128450"/>
            </a:xfrm>
            <a:custGeom>
              <a:avLst/>
              <a:gdLst/>
              <a:ahLst/>
              <a:cxnLst/>
              <a:rect l="l" t="t" r="r" b="b"/>
              <a:pathLst>
                <a:path w="5638" h="5138" extrusionOk="0">
                  <a:moveTo>
                    <a:pt x="3303" y="0"/>
                  </a:moveTo>
                  <a:lnTo>
                    <a:pt x="1" y="3036"/>
                  </a:lnTo>
                  <a:lnTo>
                    <a:pt x="1969" y="5137"/>
                  </a:lnTo>
                  <a:lnTo>
                    <a:pt x="5638" y="1668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0"/>
            <p:cNvSpPr/>
            <p:nvPr/>
          </p:nvSpPr>
          <p:spPr>
            <a:xfrm>
              <a:off x="-2710925" y="4658775"/>
              <a:ext cx="281050" cy="258550"/>
            </a:xfrm>
            <a:custGeom>
              <a:avLst/>
              <a:gdLst/>
              <a:ahLst/>
              <a:cxnLst/>
              <a:rect l="l" t="t" r="r" b="b"/>
              <a:pathLst>
                <a:path w="11242" h="10342" extrusionOk="0">
                  <a:moveTo>
                    <a:pt x="9674" y="1"/>
                  </a:moveTo>
                  <a:lnTo>
                    <a:pt x="0" y="4771"/>
                  </a:lnTo>
                  <a:lnTo>
                    <a:pt x="4170" y="10341"/>
                  </a:lnTo>
                  <a:lnTo>
                    <a:pt x="11242" y="2269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0"/>
            <p:cNvSpPr/>
            <p:nvPr/>
          </p:nvSpPr>
          <p:spPr>
            <a:xfrm>
              <a:off x="-3970175" y="2397525"/>
              <a:ext cx="162650" cy="192650"/>
            </a:xfrm>
            <a:custGeom>
              <a:avLst/>
              <a:gdLst/>
              <a:ahLst/>
              <a:cxnLst/>
              <a:rect l="l" t="t" r="r" b="b"/>
              <a:pathLst>
                <a:path w="6506" h="7706" extrusionOk="0">
                  <a:moveTo>
                    <a:pt x="3973" y="1"/>
                  </a:moveTo>
                  <a:cubicBezTo>
                    <a:pt x="2619" y="1"/>
                    <a:pt x="1220" y="878"/>
                    <a:pt x="668" y="2121"/>
                  </a:cubicBezTo>
                  <a:cubicBezTo>
                    <a:pt x="1" y="3655"/>
                    <a:pt x="535" y="5556"/>
                    <a:pt x="1802" y="6657"/>
                  </a:cubicBezTo>
                  <a:cubicBezTo>
                    <a:pt x="2625" y="7350"/>
                    <a:pt x="3701" y="7706"/>
                    <a:pt x="4783" y="7706"/>
                  </a:cubicBezTo>
                  <a:cubicBezTo>
                    <a:pt x="5368" y="7706"/>
                    <a:pt x="5955" y="7602"/>
                    <a:pt x="6506" y="7391"/>
                  </a:cubicBezTo>
                  <a:cubicBezTo>
                    <a:pt x="5972" y="5056"/>
                    <a:pt x="5405" y="2721"/>
                    <a:pt x="4804" y="119"/>
                  </a:cubicBezTo>
                  <a:cubicBezTo>
                    <a:pt x="4535" y="39"/>
                    <a:pt x="4255" y="1"/>
                    <a:pt x="397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0"/>
            <p:cNvSpPr/>
            <p:nvPr/>
          </p:nvSpPr>
          <p:spPr>
            <a:xfrm>
              <a:off x="-3936800" y="2428275"/>
              <a:ext cx="101750" cy="130700"/>
            </a:xfrm>
            <a:custGeom>
              <a:avLst/>
              <a:gdLst/>
              <a:ahLst/>
              <a:cxnLst/>
              <a:rect l="l" t="t" r="r" b="b"/>
              <a:pathLst>
                <a:path w="4070" h="5228" extrusionOk="0">
                  <a:moveTo>
                    <a:pt x="1201" y="0"/>
                  </a:moveTo>
                  <a:cubicBezTo>
                    <a:pt x="1119" y="0"/>
                    <a:pt x="1030" y="53"/>
                    <a:pt x="968" y="157"/>
                  </a:cubicBezTo>
                  <a:cubicBezTo>
                    <a:pt x="934" y="257"/>
                    <a:pt x="0" y="2258"/>
                    <a:pt x="901" y="3759"/>
                  </a:cubicBezTo>
                  <a:cubicBezTo>
                    <a:pt x="1335" y="4593"/>
                    <a:pt x="2302" y="5094"/>
                    <a:pt x="3736" y="5227"/>
                  </a:cubicBezTo>
                  <a:cubicBezTo>
                    <a:pt x="3903" y="5227"/>
                    <a:pt x="4003" y="5094"/>
                    <a:pt x="4003" y="4960"/>
                  </a:cubicBezTo>
                  <a:cubicBezTo>
                    <a:pt x="4070" y="4793"/>
                    <a:pt x="3936" y="4627"/>
                    <a:pt x="3770" y="4627"/>
                  </a:cubicBezTo>
                  <a:cubicBezTo>
                    <a:pt x="2602" y="4560"/>
                    <a:pt x="1768" y="4126"/>
                    <a:pt x="1401" y="3459"/>
                  </a:cubicBezTo>
                  <a:cubicBezTo>
                    <a:pt x="667" y="2258"/>
                    <a:pt x="1468" y="424"/>
                    <a:pt x="1468" y="424"/>
                  </a:cubicBezTo>
                  <a:cubicBezTo>
                    <a:pt x="1568" y="290"/>
                    <a:pt x="1501" y="123"/>
                    <a:pt x="1335" y="57"/>
                  </a:cubicBezTo>
                  <a:cubicBezTo>
                    <a:pt x="1297" y="19"/>
                    <a:pt x="1250" y="0"/>
                    <a:pt x="120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0"/>
            <p:cNvSpPr/>
            <p:nvPr/>
          </p:nvSpPr>
          <p:spPr>
            <a:xfrm>
              <a:off x="-3632425" y="3392875"/>
              <a:ext cx="1144175" cy="1370175"/>
            </a:xfrm>
            <a:custGeom>
              <a:avLst/>
              <a:gdLst/>
              <a:ahLst/>
              <a:cxnLst/>
              <a:rect l="l" t="t" r="r" b="b"/>
              <a:pathLst>
                <a:path w="45767" h="54807" extrusionOk="0">
                  <a:moveTo>
                    <a:pt x="19915" y="0"/>
                  </a:moveTo>
                  <a:lnTo>
                    <a:pt x="601" y="6205"/>
                  </a:lnTo>
                  <a:lnTo>
                    <a:pt x="301" y="10274"/>
                  </a:lnTo>
                  <a:cubicBezTo>
                    <a:pt x="1" y="12209"/>
                    <a:pt x="1" y="14110"/>
                    <a:pt x="301" y="16045"/>
                  </a:cubicBezTo>
                  <a:cubicBezTo>
                    <a:pt x="1235" y="21949"/>
                    <a:pt x="4937" y="27053"/>
                    <a:pt x="10241" y="29788"/>
                  </a:cubicBezTo>
                  <a:lnTo>
                    <a:pt x="22317" y="36059"/>
                  </a:lnTo>
                  <a:lnTo>
                    <a:pt x="34158" y="54806"/>
                  </a:lnTo>
                  <a:lnTo>
                    <a:pt x="45767" y="48135"/>
                  </a:lnTo>
                  <a:lnTo>
                    <a:pt x="33591" y="26386"/>
                  </a:lnTo>
                  <a:cubicBezTo>
                    <a:pt x="32591" y="24585"/>
                    <a:pt x="31356" y="22917"/>
                    <a:pt x="29989" y="21416"/>
                  </a:cubicBezTo>
                  <a:lnTo>
                    <a:pt x="26753" y="17913"/>
                  </a:lnTo>
                  <a:lnTo>
                    <a:pt x="20815" y="9240"/>
                  </a:lnTo>
                  <a:lnTo>
                    <a:pt x="19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0"/>
            <p:cNvSpPr/>
            <p:nvPr/>
          </p:nvSpPr>
          <p:spPr>
            <a:xfrm>
              <a:off x="-3631600" y="3519625"/>
              <a:ext cx="1029950" cy="1356000"/>
            </a:xfrm>
            <a:custGeom>
              <a:avLst/>
              <a:gdLst/>
              <a:ahLst/>
              <a:cxnLst/>
              <a:rect l="l" t="t" r="r" b="b"/>
              <a:pathLst>
                <a:path w="41198" h="54240" extrusionOk="0">
                  <a:moveTo>
                    <a:pt x="4071" y="1"/>
                  </a:moveTo>
                  <a:lnTo>
                    <a:pt x="568" y="1168"/>
                  </a:lnTo>
                  <a:lnTo>
                    <a:pt x="268" y="5271"/>
                  </a:lnTo>
                  <a:cubicBezTo>
                    <a:pt x="1" y="7172"/>
                    <a:pt x="1" y="9107"/>
                    <a:pt x="268" y="11009"/>
                  </a:cubicBezTo>
                  <a:cubicBezTo>
                    <a:pt x="1202" y="16946"/>
                    <a:pt x="4904" y="22016"/>
                    <a:pt x="10208" y="24785"/>
                  </a:cubicBezTo>
                  <a:lnTo>
                    <a:pt x="22284" y="31023"/>
                  </a:lnTo>
                  <a:lnTo>
                    <a:pt x="32524" y="47234"/>
                  </a:lnTo>
                  <a:lnTo>
                    <a:pt x="30356" y="48502"/>
                  </a:lnTo>
                  <a:lnTo>
                    <a:pt x="33692" y="54239"/>
                  </a:lnTo>
                  <a:lnTo>
                    <a:pt x="41197" y="49903"/>
                  </a:lnTo>
                  <a:lnTo>
                    <a:pt x="31790" y="32357"/>
                  </a:lnTo>
                  <a:cubicBezTo>
                    <a:pt x="29889" y="28821"/>
                    <a:pt x="27220" y="25852"/>
                    <a:pt x="23918" y="23684"/>
                  </a:cubicBezTo>
                  <a:lnTo>
                    <a:pt x="12977" y="16379"/>
                  </a:lnTo>
                  <a:cubicBezTo>
                    <a:pt x="7773" y="14344"/>
                    <a:pt x="5238" y="6005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0"/>
            <p:cNvSpPr/>
            <p:nvPr/>
          </p:nvSpPr>
          <p:spPr>
            <a:xfrm>
              <a:off x="-3601575" y="3553025"/>
              <a:ext cx="242700" cy="341075"/>
            </a:xfrm>
            <a:custGeom>
              <a:avLst/>
              <a:gdLst/>
              <a:ahLst/>
              <a:cxnLst/>
              <a:rect l="l" t="t" r="r" b="b"/>
              <a:pathLst>
                <a:path w="9708" h="13643" extrusionOk="0">
                  <a:moveTo>
                    <a:pt x="7672" y="0"/>
                  </a:moveTo>
                  <a:cubicBezTo>
                    <a:pt x="7627" y="0"/>
                    <a:pt x="7582" y="11"/>
                    <a:pt x="7540" y="32"/>
                  </a:cubicBezTo>
                  <a:cubicBezTo>
                    <a:pt x="7373" y="132"/>
                    <a:pt x="7339" y="299"/>
                    <a:pt x="7406" y="399"/>
                  </a:cubicBezTo>
                  <a:cubicBezTo>
                    <a:pt x="7473" y="466"/>
                    <a:pt x="9708" y="5470"/>
                    <a:pt x="7540" y="9172"/>
                  </a:cubicBezTo>
                  <a:cubicBezTo>
                    <a:pt x="6239" y="11307"/>
                    <a:pt x="3703" y="12641"/>
                    <a:pt x="1" y="13042"/>
                  </a:cubicBezTo>
                  <a:cubicBezTo>
                    <a:pt x="68" y="13242"/>
                    <a:pt x="101" y="13409"/>
                    <a:pt x="201" y="13642"/>
                  </a:cubicBezTo>
                  <a:cubicBezTo>
                    <a:pt x="4037" y="13142"/>
                    <a:pt x="6706" y="11741"/>
                    <a:pt x="8040" y="9472"/>
                  </a:cubicBezTo>
                  <a:cubicBezTo>
                    <a:pt x="9007" y="7805"/>
                    <a:pt x="9274" y="5670"/>
                    <a:pt x="8874" y="3301"/>
                  </a:cubicBezTo>
                  <a:cubicBezTo>
                    <a:pt x="8540" y="1500"/>
                    <a:pt x="7940" y="199"/>
                    <a:pt x="7906" y="166"/>
                  </a:cubicBezTo>
                  <a:cubicBezTo>
                    <a:pt x="7861" y="52"/>
                    <a:pt x="7769" y="0"/>
                    <a:pt x="7672" y="0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0"/>
            <p:cNvSpPr/>
            <p:nvPr/>
          </p:nvSpPr>
          <p:spPr>
            <a:xfrm>
              <a:off x="-4041050" y="2892775"/>
              <a:ext cx="458675" cy="1036350"/>
            </a:xfrm>
            <a:custGeom>
              <a:avLst/>
              <a:gdLst/>
              <a:ahLst/>
              <a:cxnLst/>
              <a:rect l="l" t="t" r="r" b="b"/>
              <a:pathLst>
                <a:path w="18347" h="41454" extrusionOk="0">
                  <a:moveTo>
                    <a:pt x="9267" y="1"/>
                  </a:moveTo>
                  <a:cubicBezTo>
                    <a:pt x="6997" y="1"/>
                    <a:pt x="4882" y="1520"/>
                    <a:pt x="4270" y="3826"/>
                  </a:cubicBezTo>
                  <a:lnTo>
                    <a:pt x="601" y="20104"/>
                  </a:lnTo>
                  <a:cubicBezTo>
                    <a:pt x="1" y="22673"/>
                    <a:pt x="568" y="25375"/>
                    <a:pt x="2069" y="27543"/>
                  </a:cubicBezTo>
                  <a:lnTo>
                    <a:pt x="11742" y="41453"/>
                  </a:lnTo>
                  <a:lnTo>
                    <a:pt x="18347" y="37884"/>
                  </a:lnTo>
                  <a:lnTo>
                    <a:pt x="10341" y="22606"/>
                  </a:lnTo>
                  <a:lnTo>
                    <a:pt x="14744" y="6728"/>
                  </a:lnTo>
                  <a:cubicBezTo>
                    <a:pt x="15512" y="3926"/>
                    <a:pt x="13911" y="1057"/>
                    <a:pt x="11109" y="324"/>
                  </a:cubicBezTo>
                  <a:lnTo>
                    <a:pt x="10642" y="190"/>
                  </a:lnTo>
                  <a:cubicBezTo>
                    <a:pt x="10184" y="62"/>
                    <a:pt x="9723" y="1"/>
                    <a:pt x="9267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0"/>
            <p:cNvSpPr/>
            <p:nvPr/>
          </p:nvSpPr>
          <p:spPr>
            <a:xfrm>
              <a:off x="-4013525" y="3131025"/>
              <a:ext cx="321925" cy="212675"/>
            </a:xfrm>
            <a:custGeom>
              <a:avLst/>
              <a:gdLst/>
              <a:ahLst/>
              <a:cxnLst/>
              <a:rect l="l" t="t" r="r" b="b"/>
              <a:pathLst>
                <a:path w="12877" h="8507" extrusionOk="0">
                  <a:moveTo>
                    <a:pt x="12876" y="0"/>
                  </a:moveTo>
                  <a:lnTo>
                    <a:pt x="1868" y="334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10641" y="8206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0"/>
            <p:cNvSpPr/>
            <p:nvPr/>
          </p:nvSpPr>
          <p:spPr>
            <a:xfrm>
              <a:off x="-3511500" y="3897400"/>
              <a:ext cx="166800" cy="135500"/>
            </a:xfrm>
            <a:custGeom>
              <a:avLst/>
              <a:gdLst/>
              <a:ahLst/>
              <a:cxnLst/>
              <a:rect l="l" t="t" r="r" b="b"/>
              <a:pathLst>
                <a:path w="6672" h="5420" extrusionOk="0">
                  <a:moveTo>
                    <a:pt x="0" y="0"/>
                  </a:moveTo>
                  <a:lnTo>
                    <a:pt x="4604" y="5037"/>
                  </a:lnTo>
                  <a:cubicBezTo>
                    <a:pt x="4812" y="5287"/>
                    <a:pt x="5097" y="5420"/>
                    <a:pt x="5396" y="5420"/>
                  </a:cubicBezTo>
                  <a:cubicBezTo>
                    <a:pt x="5577" y="5420"/>
                    <a:pt x="5762" y="5371"/>
                    <a:pt x="5938" y="5271"/>
                  </a:cubicBezTo>
                  <a:cubicBezTo>
                    <a:pt x="6572" y="4937"/>
                    <a:pt x="6672" y="4170"/>
                    <a:pt x="6272" y="3603"/>
                  </a:cubicBezTo>
                  <a:lnTo>
                    <a:pt x="5271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0"/>
            <p:cNvSpPr/>
            <p:nvPr/>
          </p:nvSpPr>
          <p:spPr>
            <a:xfrm>
              <a:off x="-3755850" y="3823175"/>
              <a:ext cx="412825" cy="372350"/>
            </a:xfrm>
            <a:custGeom>
              <a:avLst/>
              <a:gdLst/>
              <a:ahLst/>
              <a:cxnLst/>
              <a:rect l="l" t="t" r="r" b="b"/>
              <a:pathLst>
                <a:path w="16513" h="14894" extrusionOk="0">
                  <a:moveTo>
                    <a:pt x="5872" y="1"/>
                  </a:moveTo>
                  <a:lnTo>
                    <a:pt x="101" y="3370"/>
                  </a:lnTo>
                  <a:lnTo>
                    <a:pt x="1" y="9307"/>
                  </a:lnTo>
                  <a:lnTo>
                    <a:pt x="1502" y="11909"/>
                  </a:lnTo>
                  <a:cubicBezTo>
                    <a:pt x="1782" y="12418"/>
                    <a:pt x="1829" y="12791"/>
                    <a:pt x="2146" y="12791"/>
                  </a:cubicBezTo>
                  <a:cubicBezTo>
                    <a:pt x="2245" y="12791"/>
                    <a:pt x="2370" y="12755"/>
                    <a:pt x="2536" y="12676"/>
                  </a:cubicBezTo>
                  <a:cubicBezTo>
                    <a:pt x="3070" y="12410"/>
                    <a:pt x="3403" y="11876"/>
                    <a:pt x="3403" y="11309"/>
                  </a:cubicBezTo>
                  <a:lnTo>
                    <a:pt x="3270" y="6972"/>
                  </a:lnTo>
                  <a:lnTo>
                    <a:pt x="6172" y="9541"/>
                  </a:lnTo>
                  <a:lnTo>
                    <a:pt x="8006" y="13877"/>
                  </a:lnTo>
                  <a:cubicBezTo>
                    <a:pt x="8270" y="14511"/>
                    <a:pt x="8889" y="14894"/>
                    <a:pt x="9549" y="14894"/>
                  </a:cubicBezTo>
                  <a:cubicBezTo>
                    <a:pt x="9724" y="14894"/>
                    <a:pt x="9901" y="14867"/>
                    <a:pt x="10075" y="14811"/>
                  </a:cubicBezTo>
                  <a:cubicBezTo>
                    <a:pt x="10708" y="14578"/>
                    <a:pt x="11109" y="14011"/>
                    <a:pt x="11175" y="13344"/>
                  </a:cubicBezTo>
                  <a:lnTo>
                    <a:pt x="11542" y="13811"/>
                  </a:lnTo>
                  <a:cubicBezTo>
                    <a:pt x="11773" y="14093"/>
                    <a:pt x="12083" y="14256"/>
                    <a:pt x="12426" y="14256"/>
                  </a:cubicBezTo>
                  <a:cubicBezTo>
                    <a:pt x="12529" y="14256"/>
                    <a:pt x="12635" y="14242"/>
                    <a:pt x="12743" y="14211"/>
                  </a:cubicBezTo>
                  <a:cubicBezTo>
                    <a:pt x="13444" y="14044"/>
                    <a:pt x="13877" y="13310"/>
                    <a:pt x="13610" y="12576"/>
                  </a:cubicBezTo>
                  <a:lnTo>
                    <a:pt x="11576" y="7072"/>
                  </a:lnTo>
                  <a:lnTo>
                    <a:pt x="14778" y="11642"/>
                  </a:lnTo>
                  <a:cubicBezTo>
                    <a:pt x="14949" y="11877"/>
                    <a:pt x="15228" y="12016"/>
                    <a:pt x="15504" y="12016"/>
                  </a:cubicBezTo>
                  <a:cubicBezTo>
                    <a:pt x="15659" y="12016"/>
                    <a:pt x="15813" y="11972"/>
                    <a:pt x="15945" y="11876"/>
                  </a:cubicBezTo>
                  <a:cubicBezTo>
                    <a:pt x="16379" y="11642"/>
                    <a:pt x="16513" y="11142"/>
                    <a:pt x="16246" y="10708"/>
                  </a:cubicBezTo>
                  <a:lnTo>
                    <a:pt x="13244" y="5171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0"/>
            <p:cNvSpPr/>
            <p:nvPr/>
          </p:nvSpPr>
          <p:spPr>
            <a:xfrm>
              <a:off x="-3602400" y="3948675"/>
              <a:ext cx="129825" cy="213100"/>
            </a:xfrm>
            <a:custGeom>
              <a:avLst/>
              <a:gdLst/>
              <a:ahLst/>
              <a:cxnLst/>
              <a:rect l="l" t="t" r="r" b="b"/>
              <a:pathLst>
                <a:path w="5193" h="8524" extrusionOk="0">
                  <a:moveTo>
                    <a:pt x="205" y="1"/>
                  </a:moveTo>
                  <a:cubicBezTo>
                    <a:pt x="151" y="1"/>
                    <a:pt x="101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3370" y="3854"/>
                  </a:lnTo>
                  <a:lnTo>
                    <a:pt x="4804" y="8324"/>
                  </a:lnTo>
                  <a:cubicBezTo>
                    <a:pt x="4871" y="8390"/>
                    <a:pt x="4937" y="8490"/>
                    <a:pt x="5037" y="8490"/>
                  </a:cubicBezTo>
                  <a:cubicBezTo>
                    <a:pt x="5056" y="8490"/>
                    <a:pt x="5075" y="8490"/>
                    <a:pt x="5076" y="8496"/>
                  </a:cubicBezTo>
                  <a:lnTo>
                    <a:pt x="5076" y="8496"/>
                  </a:lnTo>
                  <a:cubicBezTo>
                    <a:pt x="5135" y="8442"/>
                    <a:pt x="5192" y="8333"/>
                    <a:pt x="5137" y="8223"/>
                  </a:cubicBezTo>
                  <a:lnTo>
                    <a:pt x="3703" y="3687"/>
                  </a:lnTo>
                  <a:cubicBezTo>
                    <a:pt x="3703" y="3654"/>
                    <a:pt x="3703" y="3654"/>
                    <a:pt x="3636" y="3620"/>
                  </a:cubicBezTo>
                  <a:lnTo>
                    <a:pt x="367" y="51"/>
                  </a:lnTo>
                  <a:cubicBezTo>
                    <a:pt x="317" y="18"/>
                    <a:pt x="259" y="1"/>
                    <a:pt x="205" y="1"/>
                  </a:cubicBezTo>
                  <a:close/>
                  <a:moveTo>
                    <a:pt x="5076" y="8496"/>
                  </a:moveTo>
                  <a:lnTo>
                    <a:pt x="5076" y="8496"/>
                  </a:lnTo>
                  <a:cubicBezTo>
                    <a:pt x="5063" y="8508"/>
                    <a:pt x="5049" y="8518"/>
                    <a:pt x="5037" y="8524"/>
                  </a:cubicBezTo>
                  <a:cubicBezTo>
                    <a:pt x="5067" y="8509"/>
                    <a:pt x="5077" y="8501"/>
                    <a:pt x="5076" y="8496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0"/>
            <p:cNvSpPr/>
            <p:nvPr/>
          </p:nvSpPr>
          <p:spPr>
            <a:xfrm>
              <a:off x="-3549025" y="3915325"/>
              <a:ext cx="90075" cy="88850"/>
            </a:xfrm>
            <a:custGeom>
              <a:avLst/>
              <a:gdLst/>
              <a:ahLst/>
              <a:cxnLst/>
              <a:rect l="l" t="t" r="r" b="b"/>
              <a:pathLst>
                <a:path w="3603" h="3554" extrusionOk="0">
                  <a:moveTo>
                    <a:pt x="238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3236" y="3486"/>
                  </a:lnTo>
                  <a:cubicBezTo>
                    <a:pt x="3269" y="3520"/>
                    <a:pt x="3303" y="3553"/>
                    <a:pt x="3336" y="3553"/>
                  </a:cubicBezTo>
                  <a:cubicBezTo>
                    <a:pt x="3403" y="3553"/>
                    <a:pt x="3469" y="3553"/>
                    <a:pt x="3503" y="3486"/>
                  </a:cubicBezTo>
                  <a:cubicBezTo>
                    <a:pt x="3603" y="3386"/>
                    <a:pt x="3603" y="3286"/>
                    <a:pt x="3503" y="3186"/>
                  </a:cubicBezTo>
                  <a:lnTo>
                    <a:pt x="401" y="51"/>
                  </a:lnTo>
                  <a:cubicBezTo>
                    <a:pt x="351" y="17"/>
                    <a:pt x="292" y="1"/>
                    <a:pt x="23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0"/>
            <p:cNvSpPr/>
            <p:nvPr/>
          </p:nvSpPr>
          <p:spPr>
            <a:xfrm>
              <a:off x="-4006025" y="2867500"/>
              <a:ext cx="397800" cy="396125"/>
            </a:xfrm>
            <a:custGeom>
              <a:avLst/>
              <a:gdLst/>
              <a:ahLst/>
              <a:cxnLst/>
              <a:rect l="l" t="t" r="r" b="b"/>
              <a:pathLst>
                <a:path w="15912" h="15845" extrusionOk="0">
                  <a:moveTo>
                    <a:pt x="8681" y="0"/>
                  </a:moveTo>
                  <a:cubicBezTo>
                    <a:pt x="7516" y="0"/>
                    <a:pt x="6331" y="347"/>
                    <a:pt x="5271" y="1101"/>
                  </a:cubicBezTo>
                  <a:cubicBezTo>
                    <a:pt x="3170" y="2669"/>
                    <a:pt x="1035" y="5838"/>
                    <a:pt x="1" y="12142"/>
                  </a:cubicBezTo>
                  <a:lnTo>
                    <a:pt x="13410" y="15845"/>
                  </a:lnTo>
                  <a:cubicBezTo>
                    <a:pt x="13410" y="15845"/>
                    <a:pt x="15912" y="9574"/>
                    <a:pt x="14611" y="4637"/>
                  </a:cubicBezTo>
                  <a:cubicBezTo>
                    <a:pt x="13870" y="1788"/>
                    <a:pt x="11327" y="0"/>
                    <a:pt x="8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-4038550" y="2893050"/>
              <a:ext cx="411150" cy="1249925"/>
            </a:xfrm>
            <a:custGeom>
              <a:avLst/>
              <a:gdLst/>
              <a:ahLst/>
              <a:cxnLst/>
              <a:rect l="l" t="t" r="r" b="b"/>
              <a:pathLst>
                <a:path w="16446" h="49997" extrusionOk="0">
                  <a:moveTo>
                    <a:pt x="9218" y="0"/>
                  </a:moveTo>
                  <a:cubicBezTo>
                    <a:pt x="6955" y="0"/>
                    <a:pt x="4903" y="1501"/>
                    <a:pt x="4237" y="3815"/>
                  </a:cubicBezTo>
                  <a:lnTo>
                    <a:pt x="568" y="20093"/>
                  </a:lnTo>
                  <a:cubicBezTo>
                    <a:pt x="1" y="22662"/>
                    <a:pt x="534" y="25364"/>
                    <a:pt x="2035" y="27532"/>
                  </a:cubicBezTo>
                  <a:lnTo>
                    <a:pt x="11476" y="41108"/>
                  </a:lnTo>
                  <a:lnTo>
                    <a:pt x="11375" y="46512"/>
                  </a:lnTo>
                  <a:lnTo>
                    <a:pt x="12877" y="49114"/>
                  </a:lnTo>
                  <a:cubicBezTo>
                    <a:pt x="13182" y="49623"/>
                    <a:pt x="13215" y="49996"/>
                    <a:pt x="13540" y="49996"/>
                  </a:cubicBezTo>
                  <a:cubicBezTo>
                    <a:pt x="13641" y="49996"/>
                    <a:pt x="13770" y="49960"/>
                    <a:pt x="13944" y="49881"/>
                  </a:cubicBezTo>
                  <a:cubicBezTo>
                    <a:pt x="14478" y="49615"/>
                    <a:pt x="14811" y="49081"/>
                    <a:pt x="14811" y="48514"/>
                  </a:cubicBezTo>
                  <a:lnTo>
                    <a:pt x="14678" y="44177"/>
                  </a:lnTo>
                  <a:lnTo>
                    <a:pt x="16446" y="45745"/>
                  </a:lnTo>
                  <a:lnTo>
                    <a:pt x="16446" y="45745"/>
                  </a:lnTo>
                  <a:lnTo>
                    <a:pt x="14911" y="40174"/>
                  </a:lnTo>
                  <a:lnTo>
                    <a:pt x="6205" y="23162"/>
                  </a:lnTo>
                  <a:lnTo>
                    <a:pt x="7473" y="13756"/>
                  </a:lnTo>
                  <a:lnTo>
                    <a:pt x="9574" y="12"/>
                  </a:lnTo>
                  <a:cubicBezTo>
                    <a:pt x="9455" y="4"/>
                    <a:pt x="9336" y="0"/>
                    <a:pt x="921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0"/>
            <p:cNvSpPr/>
            <p:nvPr/>
          </p:nvSpPr>
          <p:spPr>
            <a:xfrm>
              <a:off x="-2846850" y="4531175"/>
              <a:ext cx="444500" cy="334450"/>
            </a:xfrm>
            <a:custGeom>
              <a:avLst/>
              <a:gdLst/>
              <a:ahLst/>
              <a:cxnLst/>
              <a:rect l="l" t="t" r="r" b="b"/>
              <a:pathLst>
                <a:path w="17780" h="13378" extrusionOk="0">
                  <a:moveTo>
                    <a:pt x="15077" y="1"/>
                  </a:moveTo>
                  <a:lnTo>
                    <a:pt x="0" y="8707"/>
                  </a:lnTo>
                  <a:lnTo>
                    <a:pt x="2702" y="13377"/>
                  </a:lnTo>
                  <a:lnTo>
                    <a:pt x="17779" y="4704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0"/>
            <p:cNvSpPr/>
            <p:nvPr/>
          </p:nvSpPr>
          <p:spPr>
            <a:xfrm>
              <a:off x="-3123725" y="3615525"/>
              <a:ext cx="165150" cy="231875"/>
            </a:xfrm>
            <a:custGeom>
              <a:avLst/>
              <a:gdLst/>
              <a:ahLst/>
              <a:cxnLst/>
              <a:rect l="l" t="t" r="r" b="b"/>
              <a:pathLst>
                <a:path w="6606" h="9275" extrusionOk="0">
                  <a:moveTo>
                    <a:pt x="317" y="1"/>
                  </a:moveTo>
                  <a:cubicBezTo>
                    <a:pt x="264" y="1"/>
                    <a:pt x="212" y="12"/>
                    <a:pt x="167" y="34"/>
                  </a:cubicBezTo>
                  <a:cubicBezTo>
                    <a:pt x="67" y="134"/>
                    <a:pt x="0" y="334"/>
                    <a:pt x="101" y="468"/>
                  </a:cubicBezTo>
                  <a:lnTo>
                    <a:pt x="6005" y="9141"/>
                  </a:lnTo>
                  <a:cubicBezTo>
                    <a:pt x="6105" y="9207"/>
                    <a:pt x="6172" y="9274"/>
                    <a:pt x="6272" y="9274"/>
                  </a:cubicBezTo>
                  <a:cubicBezTo>
                    <a:pt x="6338" y="9274"/>
                    <a:pt x="6405" y="9207"/>
                    <a:pt x="6438" y="9207"/>
                  </a:cubicBezTo>
                  <a:cubicBezTo>
                    <a:pt x="6572" y="9141"/>
                    <a:pt x="6605" y="8940"/>
                    <a:pt x="6505" y="8807"/>
                  </a:cubicBezTo>
                  <a:lnTo>
                    <a:pt x="601" y="134"/>
                  </a:lnTo>
                  <a:cubicBezTo>
                    <a:pt x="534" y="45"/>
                    <a:pt x="423" y="1"/>
                    <a:pt x="317" y="1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0"/>
            <p:cNvSpPr/>
            <p:nvPr/>
          </p:nvSpPr>
          <p:spPr>
            <a:xfrm>
              <a:off x="-3620750" y="3382875"/>
              <a:ext cx="575450" cy="205150"/>
            </a:xfrm>
            <a:custGeom>
              <a:avLst/>
              <a:gdLst/>
              <a:ahLst/>
              <a:cxnLst/>
              <a:rect l="l" t="t" r="r" b="b"/>
              <a:pathLst>
                <a:path w="23018" h="8206" extrusionOk="0">
                  <a:moveTo>
                    <a:pt x="22717" y="0"/>
                  </a:moveTo>
                  <a:lnTo>
                    <a:pt x="34" y="7605"/>
                  </a:lnTo>
                  <a:lnTo>
                    <a:pt x="1" y="8206"/>
                  </a:lnTo>
                  <a:lnTo>
                    <a:pt x="23017" y="567"/>
                  </a:lnTo>
                  <a:lnTo>
                    <a:pt x="227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0"/>
            <p:cNvSpPr/>
            <p:nvPr/>
          </p:nvSpPr>
          <p:spPr>
            <a:xfrm>
              <a:off x="-3624075" y="3418725"/>
              <a:ext cx="633800" cy="212675"/>
            </a:xfrm>
            <a:custGeom>
              <a:avLst/>
              <a:gdLst/>
              <a:ahLst/>
              <a:cxnLst/>
              <a:rect l="l" t="t" r="r" b="b"/>
              <a:pathLst>
                <a:path w="25352" h="8507" extrusionOk="0">
                  <a:moveTo>
                    <a:pt x="23617" y="0"/>
                  </a:moveTo>
                  <a:lnTo>
                    <a:pt x="67" y="7873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25352" y="34"/>
                  </a:lnTo>
                  <a:lnTo>
                    <a:pt x="23617" y="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-3940975" y="2323425"/>
              <a:ext cx="260200" cy="136175"/>
            </a:xfrm>
            <a:custGeom>
              <a:avLst/>
              <a:gdLst/>
              <a:ahLst/>
              <a:cxnLst/>
              <a:rect l="l" t="t" r="r" b="b"/>
              <a:pathLst>
                <a:path w="10408" h="5447" extrusionOk="0">
                  <a:moveTo>
                    <a:pt x="8045" y="0"/>
                  </a:moveTo>
                  <a:cubicBezTo>
                    <a:pt x="6942" y="0"/>
                    <a:pt x="5002" y="702"/>
                    <a:pt x="4337" y="948"/>
                  </a:cubicBezTo>
                  <a:lnTo>
                    <a:pt x="1335" y="2149"/>
                  </a:lnTo>
                  <a:cubicBezTo>
                    <a:pt x="434" y="2516"/>
                    <a:pt x="0" y="3584"/>
                    <a:pt x="434" y="4484"/>
                  </a:cubicBezTo>
                  <a:cubicBezTo>
                    <a:pt x="731" y="5103"/>
                    <a:pt x="1340" y="5446"/>
                    <a:pt x="1975" y="5446"/>
                  </a:cubicBezTo>
                  <a:cubicBezTo>
                    <a:pt x="2196" y="5446"/>
                    <a:pt x="2420" y="5404"/>
                    <a:pt x="2636" y="5318"/>
                  </a:cubicBezTo>
                  <a:lnTo>
                    <a:pt x="5638" y="4117"/>
                  </a:lnTo>
                  <a:cubicBezTo>
                    <a:pt x="6505" y="3750"/>
                    <a:pt x="10408" y="2016"/>
                    <a:pt x="10008" y="1149"/>
                  </a:cubicBezTo>
                  <a:lnTo>
                    <a:pt x="8807" y="315"/>
                  </a:lnTo>
                  <a:cubicBezTo>
                    <a:pt x="8720" y="88"/>
                    <a:pt x="8434" y="0"/>
                    <a:pt x="8045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-3818400" y="2283550"/>
              <a:ext cx="489550" cy="260675"/>
            </a:xfrm>
            <a:custGeom>
              <a:avLst/>
              <a:gdLst/>
              <a:ahLst/>
              <a:cxnLst/>
              <a:rect l="l" t="t" r="r" b="b"/>
              <a:pathLst>
                <a:path w="19582" h="10427" extrusionOk="0">
                  <a:moveTo>
                    <a:pt x="11324" y="0"/>
                  </a:moveTo>
                  <a:cubicBezTo>
                    <a:pt x="7409" y="0"/>
                    <a:pt x="3494" y="890"/>
                    <a:pt x="1" y="2510"/>
                  </a:cubicBezTo>
                  <a:cubicBezTo>
                    <a:pt x="435" y="4578"/>
                    <a:pt x="1068" y="6680"/>
                    <a:pt x="2403" y="8281"/>
                  </a:cubicBezTo>
                  <a:cubicBezTo>
                    <a:pt x="3433" y="9543"/>
                    <a:pt x="5059" y="10427"/>
                    <a:pt x="6668" y="10427"/>
                  </a:cubicBezTo>
                  <a:cubicBezTo>
                    <a:pt x="7143" y="10427"/>
                    <a:pt x="7617" y="10350"/>
                    <a:pt x="8073" y="10182"/>
                  </a:cubicBezTo>
                  <a:cubicBezTo>
                    <a:pt x="9174" y="9749"/>
                    <a:pt x="10108" y="8848"/>
                    <a:pt x="11276" y="8781"/>
                  </a:cubicBezTo>
                  <a:cubicBezTo>
                    <a:pt x="11293" y="8781"/>
                    <a:pt x="11309" y="8781"/>
                    <a:pt x="11326" y="8781"/>
                  </a:cubicBezTo>
                  <a:cubicBezTo>
                    <a:pt x="12870" y="8781"/>
                    <a:pt x="14094" y="10283"/>
                    <a:pt x="15612" y="10316"/>
                  </a:cubicBezTo>
                  <a:cubicBezTo>
                    <a:pt x="16546" y="10316"/>
                    <a:pt x="17413" y="9782"/>
                    <a:pt x="18014" y="9048"/>
                  </a:cubicBezTo>
                  <a:cubicBezTo>
                    <a:pt x="18581" y="8281"/>
                    <a:pt x="18881" y="7380"/>
                    <a:pt x="19081" y="6513"/>
                  </a:cubicBezTo>
                  <a:cubicBezTo>
                    <a:pt x="19448" y="4945"/>
                    <a:pt x="19582" y="3110"/>
                    <a:pt x="18548" y="1876"/>
                  </a:cubicBezTo>
                  <a:cubicBezTo>
                    <a:pt x="17714" y="876"/>
                    <a:pt x="16346" y="475"/>
                    <a:pt x="15045" y="275"/>
                  </a:cubicBezTo>
                  <a:cubicBezTo>
                    <a:pt x="13814" y="90"/>
                    <a:pt x="12569" y="0"/>
                    <a:pt x="11324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0"/>
            <p:cNvSpPr/>
            <p:nvPr/>
          </p:nvSpPr>
          <p:spPr>
            <a:xfrm>
              <a:off x="-3786700" y="2268900"/>
              <a:ext cx="490375" cy="260775"/>
            </a:xfrm>
            <a:custGeom>
              <a:avLst/>
              <a:gdLst/>
              <a:ahLst/>
              <a:cxnLst/>
              <a:rect l="l" t="t" r="r" b="b"/>
              <a:pathLst>
                <a:path w="19615" h="10431" extrusionOk="0">
                  <a:moveTo>
                    <a:pt x="11262" y="0"/>
                  </a:moveTo>
                  <a:cubicBezTo>
                    <a:pt x="7377" y="0"/>
                    <a:pt x="3490" y="889"/>
                    <a:pt x="1" y="2496"/>
                  </a:cubicBezTo>
                  <a:cubicBezTo>
                    <a:pt x="468" y="4597"/>
                    <a:pt x="1101" y="6665"/>
                    <a:pt x="2436" y="8300"/>
                  </a:cubicBezTo>
                  <a:cubicBezTo>
                    <a:pt x="3482" y="9551"/>
                    <a:pt x="5076" y="10430"/>
                    <a:pt x="6664" y="10430"/>
                  </a:cubicBezTo>
                  <a:cubicBezTo>
                    <a:pt x="7151" y="10430"/>
                    <a:pt x="7637" y="10348"/>
                    <a:pt x="8106" y="10168"/>
                  </a:cubicBezTo>
                  <a:cubicBezTo>
                    <a:pt x="9207" y="9767"/>
                    <a:pt x="10141" y="8833"/>
                    <a:pt x="11309" y="8800"/>
                  </a:cubicBezTo>
                  <a:cubicBezTo>
                    <a:pt x="11325" y="8800"/>
                    <a:pt x="11342" y="8800"/>
                    <a:pt x="11358" y="8800"/>
                  </a:cubicBezTo>
                  <a:cubicBezTo>
                    <a:pt x="12870" y="8800"/>
                    <a:pt x="14127" y="10302"/>
                    <a:pt x="15645" y="10335"/>
                  </a:cubicBezTo>
                  <a:cubicBezTo>
                    <a:pt x="16579" y="10335"/>
                    <a:pt x="17446" y="9801"/>
                    <a:pt x="18013" y="9034"/>
                  </a:cubicBezTo>
                  <a:cubicBezTo>
                    <a:pt x="18614" y="8300"/>
                    <a:pt x="18914" y="7366"/>
                    <a:pt x="19114" y="6498"/>
                  </a:cubicBezTo>
                  <a:cubicBezTo>
                    <a:pt x="19481" y="4964"/>
                    <a:pt x="19615" y="3129"/>
                    <a:pt x="18580" y="1862"/>
                  </a:cubicBezTo>
                  <a:cubicBezTo>
                    <a:pt x="17747" y="861"/>
                    <a:pt x="16346" y="494"/>
                    <a:pt x="15078" y="294"/>
                  </a:cubicBezTo>
                  <a:cubicBezTo>
                    <a:pt x="13816" y="96"/>
                    <a:pt x="12539" y="0"/>
                    <a:pt x="11262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0"/>
            <p:cNvSpPr/>
            <p:nvPr/>
          </p:nvSpPr>
          <p:spPr>
            <a:xfrm>
              <a:off x="-3644100" y="2269250"/>
              <a:ext cx="242700" cy="260000"/>
            </a:xfrm>
            <a:custGeom>
              <a:avLst/>
              <a:gdLst/>
              <a:ahLst/>
              <a:cxnLst/>
              <a:rect l="l" t="t" r="r" b="b"/>
              <a:pathLst>
                <a:path w="9708" h="10400" extrusionOk="0">
                  <a:moveTo>
                    <a:pt x="5633" y="1"/>
                  </a:moveTo>
                  <a:cubicBezTo>
                    <a:pt x="4428" y="1"/>
                    <a:pt x="3224" y="84"/>
                    <a:pt x="2035" y="247"/>
                  </a:cubicBezTo>
                  <a:lnTo>
                    <a:pt x="1" y="10287"/>
                  </a:lnTo>
                  <a:cubicBezTo>
                    <a:pt x="328" y="10358"/>
                    <a:pt x="668" y="10399"/>
                    <a:pt x="1012" y="10399"/>
                  </a:cubicBezTo>
                  <a:cubicBezTo>
                    <a:pt x="1474" y="10399"/>
                    <a:pt x="1944" y="10326"/>
                    <a:pt x="2402" y="10154"/>
                  </a:cubicBezTo>
                  <a:cubicBezTo>
                    <a:pt x="3503" y="9753"/>
                    <a:pt x="4437" y="8819"/>
                    <a:pt x="5605" y="8786"/>
                  </a:cubicBezTo>
                  <a:cubicBezTo>
                    <a:pt x="6072" y="8786"/>
                    <a:pt x="6505" y="8920"/>
                    <a:pt x="6906" y="9053"/>
                  </a:cubicBezTo>
                  <a:lnTo>
                    <a:pt x="9708" y="313"/>
                  </a:lnTo>
                  <a:cubicBezTo>
                    <a:pt x="9607" y="313"/>
                    <a:pt x="9474" y="280"/>
                    <a:pt x="9407" y="280"/>
                  </a:cubicBezTo>
                  <a:cubicBezTo>
                    <a:pt x="8161" y="92"/>
                    <a:pt x="6897" y="1"/>
                    <a:pt x="5633" y="1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-2830175" y="2628600"/>
              <a:ext cx="334425" cy="426550"/>
            </a:xfrm>
            <a:custGeom>
              <a:avLst/>
              <a:gdLst/>
              <a:ahLst/>
              <a:cxnLst/>
              <a:rect l="l" t="t" r="r" b="b"/>
              <a:pathLst>
                <a:path w="13377" h="17062" extrusionOk="0">
                  <a:moveTo>
                    <a:pt x="11492" y="1"/>
                  </a:moveTo>
                  <a:cubicBezTo>
                    <a:pt x="11314" y="1"/>
                    <a:pt x="11144" y="52"/>
                    <a:pt x="11008" y="150"/>
                  </a:cubicBezTo>
                  <a:lnTo>
                    <a:pt x="3870" y="5320"/>
                  </a:lnTo>
                  <a:lnTo>
                    <a:pt x="0" y="12392"/>
                  </a:lnTo>
                  <a:lnTo>
                    <a:pt x="4737" y="17062"/>
                  </a:lnTo>
                  <a:cubicBezTo>
                    <a:pt x="8073" y="16795"/>
                    <a:pt x="9607" y="13893"/>
                    <a:pt x="9607" y="13893"/>
                  </a:cubicBezTo>
                  <a:lnTo>
                    <a:pt x="9974" y="13959"/>
                  </a:lnTo>
                  <a:cubicBezTo>
                    <a:pt x="10098" y="13990"/>
                    <a:pt x="10223" y="14005"/>
                    <a:pt x="10348" y="14005"/>
                  </a:cubicBezTo>
                  <a:cubicBezTo>
                    <a:pt x="10891" y="14005"/>
                    <a:pt x="11416" y="13721"/>
                    <a:pt x="11742" y="13259"/>
                  </a:cubicBezTo>
                  <a:lnTo>
                    <a:pt x="13043" y="11324"/>
                  </a:lnTo>
                  <a:cubicBezTo>
                    <a:pt x="13243" y="10991"/>
                    <a:pt x="13376" y="10624"/>
                    <a:pt x="13376" y="10223"/>
                  </a:cubicBezTo>
                  <a:cubicBezTo>
                    <a:pt x="13376" y="9156"/>
                    <a:pt x="12909" y="8222"/>
                    <a:pt x="12142" y="7555"/>
                  </a:cubicBezTo>
                  <a:lnTo>
                    <a:pt x="9574" y="5453"/>
                  </a:lnTo>
                  <a:lnTo>
                    <a:pt x="12242" y="1384"/>
                  </a:lnTo>
                  <a:cubicBezTo>
                    <a:pt x="12542" y="917"/>
                    <a:pt x="12376" y="283"/>
                    <a:pt x="11875" y="83"/>
                  </a:cubicBezTo>
                  <a:cubicBezTo>
                    <a:pt x="11750" y="27"/>
                    <a:pt x="11619" y="1"/>
                    <a:pt x="11492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0"/>
            <p:cNvSpPr/>
            <p:nvPr/>
          </p:nvSpPr>
          <p:spPr>
            <a:xfrm>
              <a:off x="-2594175" y="2868325"/>
              <a:ext cx="98425" cy="111775"/>
            </a:xfrm>
            <a:custGeom>
              <a:avLst/>
              <a:gdLst/>
              <a:ahLst/>
              <a:cxnLst/>
              <a:rect l="l" t="t" r="r" b="b"/>
              <a:pathLst>
                <a:path w="3937" h="4471" extrusionOk="0">
                  <a:moveTo>
                    <a:pt x="3836" y="1"/>
                  </a:moveTo>
                  <a:lnTo>
                    <a:pt x="0" y="4471"/>
                  </a:lnTo>
                  <a:lnTo>
                    <a:pt x="167" y="4304"/>
                  </a:lnTo>
                  <a:lnTo>
                    <a:pt x="501" y="4370"/>
                  </a:lnTo>
                  <a:cubicBezTo>
                    <a:pt x="637" y="4401"/>
                    <a:pt x="772" y="4416"/>
                    <a:pt x="905" y="4416"/>
                  </a:cubicBezTo>
                  <a:cubicBezTo>
                    <a:pt x="1483" y="4416"/>
                    <a:pt x="2003" y="4132"/>
                    <a:pt x="2302" y="3670"/>
                  </a:cubicBezTo>
                  <a:lnTo>
                    <a:pt x="3603" y="1735"/>
                  </a:lnTo>
                  <a:cubicBezTo>
                    <a:pt x="3803" y="1402"/>
                    <a:pt x="3936" y="1001"/>
                    <a:pt x="3936" y="634"/>
                  </a:cubicBezTo>
                  <a:cubicBezTo>
                    <a:pt x="3936" y="401"/>
                    <a:pt x="3903" y="201"/>
                    <a:pt x="3836" y="1"/>
                  </a:cubicBezTo>
                  <a:close/>
                </a:path>
              </a:pathLst>
            </a:custGeom>
            <a:solidFill>
              <a:srgbClr val="EF8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0"/>
            <p:cNvSpPr/>
            <p:nvPr/>
          </p:nvSpPr>
          <p:spPr>
            <a:xfrm>
              <a:off x="-2655050" y="2795525"/>
              <a:ext cx="104250" cy="82000"/>
            </a:xfrm>
            <a:custGeom>
              <a:avLst/>
              <a:gdLst/>
              <a:ahLst/>
              <a:cxnLst/>
              <a:rect l="l" t="t" r="r" b="b"/>
              <a:pathLst>
                <a:path w="4170" h="3280" extrusionOk="0">
                  <a:moveTo>
                    <a:pt x="3968" y="0"/>
                  </a:moveTo>
                  <a:cubicBezTo>
                    <a:pt x="3925" y="0"/>
                    <a:pt x="3878" y="16"/>
                    <a:pt x="3836" y="44"/>
                  </a:cubicBezTo>
                  <a:lnTo>
                    <a:pt x="1201" y="1578"/>
                  </a:lnTo>
                  <a:cubicBezTo>
                    <a:pt x="1201" y="1578"/>
                    <a:pt x="1168" y="1578"/>
                    <a:pt x="1168" y="1612"/>
                  </a:cubicBezTo>
                  <a:lnTo>
                    <a:pt x="67" y="2946"/>
                  </a:lnTo>
                  <a:cubicBezTo>
                    <a:pt x="0" y="3046"/>
                    <a:pt x="34" y="3146"/>
                    <a:pt x="100" y="3246"/>
                  </a:cubicBezTo>
                  <a:cubicBezTo>
                    <a:pt x="167" y="3280"/>
                    <a:pt x="200" y="3280"/>
                    <a:pt x="234" y="3280"/>
                  </a:cubicBezTo>
                  <a:cubicBezTo>
                    <a:pt x="334" y="3280"/>
                    <a:pt x="400" y="3246"/>
                    <a:pt x="400" y="3213"/>
                  </a:cubicBezTo>
                  <a:lnTo>
                    <a:pt x="1435" y="1912"/>
                  </a:lnTo>
                  <a:lnTo>
                    <a:pt x="4036" y="411"/>
                  </a:lnTo>
                  <a:cubicBezTo>
                    <a:pt x="4170" y="377"/>
                    <a:pt x="4170" y="244"/>
                    <a:pt x="4103" y="111"/>
                  </a:cubicBezTo>
                  <a:cubicBezTo>
                    <a:pt x="4084" y="32"/>
                    <a:pt x="4030" y="0"/>
                    <a:pt x="396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0"/>
            <p:cNvSpPr/>
            <p:nvPr/>
          </p:nvSpPr>
          <p:spPr>
            <a:xfrm>
              <a:off x="-2616700" y="2827000"/>
              <a:ext cx="104275" cy="82225"/>
            </a:xfrm>
            <a:custGeom>
              <a:avLst/>
              <a:gdLst/>
              <a:ahLst/>
              <a:cxnLst/>
              <a:rect l="l" t="t" r="r" b="b"/>
              <a:pathLst>
                <a:path w="4171" h="3289" extrusionOk="0">
                  <a:moveTo>
                    <a:pt x="3959" y="1"/>
                  </a:moveTo>
                  <a:cubicBezTo>
                    <a:pt x="3922" y="1"/>
                    <a:pt x="3881" y="8"/>
                    <a:pt x="3837" y="19"/>
                  </a:cubicBezTo>
                  <a:lnTo>
                    <a:pt x="1201" y="1554"/>
                  </a:lnTo>
                  <a:cubicBezTo>
                    <a:pt x="1201" y="1554"/>
                    <a:pt x="1168" y="1554"/>
                    <a:pt x="1168" y="1620"/>
                  </a:cubicBezTo>
                  <a:lnTo>
                    <a:pt x="67" y="2921"/>
                  </a:lnTo>
                  <a:cubicBezTo>
                    <a:pt x="1" y="3021"/>
                    <a:pt x="34" y="3155"/>
                    <a:pt x="134" y="3221"/>
                  </a:cubicBezTo>
                  <a:cubicBezTo>
                    <a:pt x="167" y="3288"/>
                    <a:pt x="201" y="3288"/>
                    <a:pt x="234" y="3288"/>
                  </a:cubicBezTo>
                  <a:cubicBezTo>
                    <a:pt x="301" y="3288"/>
                    <a:pt x="368" y="3221"/>
                    <a:pt x="401" y="3188"/>
                  </a:cubicBezTo>
                  <a:lnTo>
                    <a:pt x="1468" y="1887"/>
                  </a:lnTo>
                  <a:lnTo>
                    <a:pt x="4037" y="386"/>
                  </a:lnTo>
                  <a:cubicBezTo>
                    <a:pt x="4170" y="353"/>
                    <a:pt x="4170" y="219"/>
                    <a:pt x="4137" y="119"/>
                  </a:cubicBezTo>
                  <a:cubicBezTo>
                    <a:pt x="4092" y="30"/>
                    <a:pt x="4033" y="1"/>
                    <a:pt x="395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0"/>
            <p:cNvSpPr/>
            <p:nvPr/>
          </p:nvSpPr>
          <p:spPr>
            <a:xfrm>
              <a:off x="-2690075" y="2759800"/>
              <a:ext cx="103425" cy="81875"/>
            </a:xfrm>
            <a:custGeom>
              <a:avLst/>
              <a:gdLst/>
              <a:ahLst/>
              <a:cxnLst/>
              <a:rect l="l" t="t" r="r" b="b"/>
              <a:pathLst>
                <a:path w="4137" h="3275" extrusionOk="0">
                  <a:moveTo>
                    <a:pt x="3950" y="0"/>
                  </a:moveTo>
                  <a:cubicBezTo>
                    <a:pt x="3915" y="0"/>
                    <a:pt x="3879" y="10"/>
                    <a:pt x="3836" y="39"/>
                  </a:cubicBezTo>
                  <a:lnTo>
                    <a:pt x="1234" y="1573"/>
                  </a:lnTo>
                  <a:cubicBezTo>
                    <a:pt x="1168" y="1573"/>
                    <a:pt x="1168" y="1606"/>
                    <a:pt x="1168" y="1606"/>
                  </a:cubicBezTo>
                  <a:lnTo>
                    <a:pt x="100" y="2941"/>
                  </a:lnTo>
                  <a:cubicBezTo>
                    <a:pt x="0" y="3041"/>
                    <a:pt x="67" y="3208"/>
                    <a:pt x="134" y="3241"/>
                  </a:cubicBezTo>
                  <a:cubicBezTo>
                    <a:pt x="167" y="3274"/>
                    <a:pt x="234" y="3274"/>
                    <a:pt x="267" y="3274"/>
                  </a:cubicBezTo>
                  <a:cubicBezTo>
                    <a:pt x="334" y="3274"/>
                    <a:pt x="400" y="3241"/>
                    <a:pt x="434" y="3208"/>
                  </a:cubicBezTo>
                  <a:lnTo>
                    <a:pt x="1468" y="1907"/>
                  </a:lnTo>
                  <a:lnTo>
                    <a:pt x="4070" y="405"/>
                  </a:lnTo>
                  <a:cubicBezTo>
                    <a:pt x="4136" y="372"/>
                    <a:pt x="4136" y="339"/>
                    <a:pt x="4136" y="339"/>
                  </a:cubicBezTo>
                  <a:lnTo>
                    <a:pt x="3970" y="205"/>
                  </a:lnTo>
                  <a:lnTo>
                    <a:pt x="4103" y="39"/>
                  </a:lnTo>
                  <a:cubicBezTo>
                    <a:pt x="4045" y="19"/>
                    <a:pt x="3999" y="0"/>
                    <a:pt x="395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0"/>
            <p:cNvSpPr/>
            <p:nvPr/>
          </p:nvSpPr>
          <p:spPr>
            <a:xfrm>
              <a:off x="-2592525" y="4898950"/>
              <a:ext cx="521250" cy="274375"/>
            </a:xfrm>
            <a:custGeom>
              <a:avLst/>
              <a:gdLst/>
              <a:ahLst/>
              <a:cxnLst/>
              <a:rect l="l" t="t" r="r" b="b"/>
              <a:pathLst>
                <a:path w="20850" h="10975" extrusionOk="0">
                  <a:moveTo>
                    <a:pt x="3704" y="0"/>
                  </a:moveTo>
                  <a:lnTo>
                    <a:pt x="1" y="1535"/>
                  </a:lnTo>
                  <a:lnTo>
                    <a:pt x="268" y="7372"/>
                  </a:lnTo>
                  <a:cubicBezTo>
                    <a:pt x="368" y="9374"/>
                    <a:pt x="2036" y="10975"/>
                    <a:pt x="4071" y="10975"/>
                  </a:cubicBezTo>
                  <a:lnTo>
                    <a:pt x="20849" y="10975"/>
                  </a:lnTo>
                  <a:cubicBezTo>
                    <a:pt x="11442" y="9541"/>
                    <a:pt x="5472" y="2369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0"/>
            <p:cNvSpPr/>
            <p:nvPr/>
          </p:nvSpPr>
          <p:spPr>
            <a:xfrm>
              <a:off x="-3255477" y="2625830"/>
              <a:ext cx="1234250" cy="1581550"/>
            </a:xfrm>
            <a:custGeom>
              <a:avLst/>
              <a:gdLst/>
              <a:ahLst/>
              <a:cxnLst/>
              <a:rect l="l" t="t" r="r" b="b"/>
              <a:pathLst>
                <a:path w="49370" h="63262" extrusionOk="0">
                  <a:moveTo>
                    <a:pt x="27828" y="1"/>
                  </a:moveTo>
                  <a:cubicBezTo>
                    <a:pt x="27654" y="1"/>
                    <a:pt x="27476" y="53"/>
                    <a:pt x="27320" y="150"/>
                  </a:cubicBezTo>
                  <a:lnTo>
                    <a:pt x="20182" y="5320"/>
                  </a:lnTo>
                  <a:lnTo>
                    <a:pt x="16313" y="12392"/>
                  </a:lnTo>
                  <a:cubicBezTo>
                    <a:pt x="15679" y="10758"/>
                    <a:pt x="14445" y="9390"/>
                    <a:pt x="12843" y="8756"/>
                  </a:cubicBezTo>
                  <a:cubicBezTo>
                    <a:pt x="10642" y="7889"/>
                    <a:pt x="8140" y="8389"/>
                    <a:pt x="5805" y="7889"/>
                  </a:cubicBezTo>
                  <a:cubicBezTo>
                    <a:pt x="4171" y="7555"/>
                    <a:pt x="2736" y="6788"/>
                    <a:pt x="1469" y="5721"/>
                  </a:cubicBezTo>
                  <a:lnTo>
                    <a:pt x="1469" y="5721"/>
                  </a:lnTo>
                  <a:cubicBezTo>
                    <a:pt x="2269" y="6121"/>
                    <a:pt x="3136" y="6454"/>
                    <a:pt x="4070" y="6588"/>
                  </a:cubicBezTo>
                  <a:cubicBezTo>
                    <a:pt x="4499" y="6656"/>
                    <a:pt x="4934" y="6691"/>
                    <a:pt x="5368" y="6691"/>
                  </a:cubicBezTo>
                  <a:cubicBezTo>
                    <a:pt x="7466" y="6691"/>
                    <a:pt x="9549" y="5889"/>
                    <a:pt x="10875" y="4286"/>
                  </a:cubicBezTo>
                  <a:lnTo>
                    <a:pt x="10875" y="4286"/>
                  </a:lnTo>
                  <a:cubicBezTo>
                    <a:pt x="9605" y="5219"/>
                    <a:pt x="8049" y="5647"/>
                    <a:pt x="6467" y="5647"/>
                  </a:cubicBezTo>
                  <a:cubicBezTo>
                    <a:pt x="4767" y="5647"/>
                    <a:pt x="3037" y="5152"/>
                    <a:pt x="1602" y="4253"/>
                  </a:cubicBezTo>
                  <a:cubicBezTo>
                    <a:pt x="1268" y="4053"/>
                    <a:pt x="935" y="3786"/>
                    <a:pt x="635" y="3552"/>
                  </a:cubicBezTo>
                  <a:lnTo>
                    <a:pt x="635" y="3552"/>
                  </a:lnTo>
                  <a:cubicBezTo>
                    <a:pt x="1602" y="10557"/>
                    <a:pt x="1502" y="18563"/>
                    <a:pt x="801" y="25601"/>
                  </a:cubicBezTo>
                  <a:cubicBezTo>
                    <a:pt x="1" y="33507"/>
                    <a:pt x="6205" y="42280"/>
                    <a:pt x="11776" y="48384"/>
                  </a:cubicBezTo>
                  <a:lnTo>
                    <a:pt x="23951" y="48384"/>
                  </a:lnTo>
                  <a:lnTo>
                    <a:pt x="30790" y="58792"/>
                  </a:lnTo>
                  <a:lnTo>
                    <a:pt x="49369" y="63262"/>
                  </a:lnTo>
                  <a:lnTo>
                    <a:pt x="47001" y="57424"/>
                  </a:lnTo>
                  <a:lnTo>
                    <a:pt x="44666" y="58292"/>
                  </a:lnTo>
                  <a:lnTo>
                    <a:pt x="37494" y="41646"/>
                  </a:lnTo>
                  <a:cubicBezTo>
                    <a:pt x="37127" y="40646"/>
                    <a:pt x="36494" y="39578"/>
                    <a:pt x="35726" y="38477"/>
                  </a:cubicBezTo>
                  <a:cubicBezTo>
                    <a:pt x="32644" y="34069"/>
                    <a:pt x="27519" y="31472"/>
                    <a:pt x="22087" y="31472"/>
                  </a:cubicBezTo>
                  <a:cubicBezTo>
                    <a:pt x="22053" y="31472"/>
                    <a:pt x="22018" y="31472"/>
                    <a:pt x="21983" y="31472"/>
                  </a:cubicBezTo>
                  <a:lnTo>
                    <a:pt x="21049" y="31472"/>
                  </a:lnTo>
                  <a:cubicBezTo>
                    <a:pt x="21183" y="30105"/>
                    <a:pt x="20849" y="28737"/>
                    <a:pt x="19982" y="27603"/>
                  </a:cubicBezTo>
                  <a:cubicBezTo>
                    <a:pt x="18648" y="25902"/>
                    <a:pt x="16313" y="24901"/>
                    <a:pt x="15212" y="23166"/>
                  </a:cubicBezTo>
                  <a:lnTo>
                    <a:pt x="21316" y="16929"/>
                  </a:lnTo>
                  <a:cubicBezTo>
                    <a:pt x="24385" y="16495"/>
                    <a:pt x="25853" y="13793"/>
                    <a:pt x="25853" y="13793"/>
                  </a:cubicBezTo>
                  <a:lnTo>
                    <a:pt x="26186" y="13893"/>
                  </a:lnTo>
                  <a:cubicBezTo>
                    <a:pt x="26316" y="13924"/>
                    <a:pt x="26446" y="13939"/>
                    <a:pt x="26575" y="13939"/>
                  </a:cubicBezTo>
                  <a:cubicBezTo>
                    <a:pt x="27145" y="13939"/>
                    <a:pt x="27688" y="13649"/>
                    <a:pt x="27988" y="13159"/>
                  </a:cubicBezTo>
                  <a:lnTo>
                    <a:pt x="29288" y="11258"/>
                  </a:lnTo>
                  <a:cubicBezTo>
                    <a:pt x="29322" y="11158"/>
                    <a:pt x="29422" y="11091"/>
                    <a:pt x="29455" y="10991"/>
                  </a:cubicBezTo>
                  <a:cubicBezTo>
                    <a:pt x="29489" y="10924"/>
                    <a:pt x="29522" y="10824"/>
                    <a:pt x="29589" y="10724"/>
                  </a:cubicBezTo>
                  <a:cubicBezTo>
                    <a:pt x="29622" y="10491"/>
                    <a:pt x="29655" y="10324"/>
                    <a:pt x="29655" y="10124"/>
                  </a:cubicBezTo>
                  <a:lnTo>
                    <a:pt x="29655" y="9790"/>
                  </a:lnTo>
                  <a:cubicBezTo>
                    <a:pt x="29655" y="9723"/>
                    <a:pt x="29622" y="9590"/>
                    <a:pt x="29622" y="9490"/>
                  </a:cubicBezTo>
                  <a:cubicBezTo>
                    <a:pt x="29522" y="8956"/>
                    <a:pt x="29288" y="8456"/>
                    <a:pt x="28955" y="8056"/>
                  </a:cubicBezTo>
                  <a:lnTo>
                    <a:pt x="28955" y="7989"/>
                  </a:lnTo>
                  <a:cubicBezTo>
                    <a:pt x="28888" y="7956"/>
                    <a:pt x="28888" y="7922"/>
                    <a:pt x="28855" y="7922"/>
                  </a:cubicBezTo>
                  <a:cubicBezTo>
                    <a:pt x="28721" y="7755"/>
                    <a:pt x="28621" y="7622"/>
                    <a:pt x="28455" y="7489"/>
                  </a:cubicBezTo>
                  <a:lnTo>
                    <a:pt x="26053" y="5587"/>
                  </a:lnTo>
                  <a:lnTo>
                    <a:pt x="25886" y="5454"/>
                  </a:lnTo>
                  <a:lnTo>
                    <a:pt x="26019" y="5287"/>
                  </a:lnTo>
                  <a:lnTo>
                    <a:pt x="28588" y="1384"/>
                  </a:lnTo>
                  <a:cubicBezTo>
                    <a:pt x="28855" y="917"/>
                    <a:pt x="28688" y="283"/>
                    <a:pt x="28188" y="83"/>
                  </a:cubicBezTo>
                  <a:cubicBezTo>
                    <a:pt x="28076" y="28"/>
                    <a:pt x="27953" y="1"/>
                    <a:pt x="27828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0"/>
            <p:cNvSpPr/>
            <p:nvPr/>
          </p:nvSpPr>
          <p:spPr>
            <a:xfrm>
              <a:off x="-4055225" y="1944325"/>
              <a:ext cx="846475" cy="506225"/>
            </a:xfrm>
            <a:custGeom>
              <a:avLst/>
              <a:gdLst/>
              <a:ahLst/>
              <a:cxnLst/>
              <a:rect l="l" t="t" r="r" b="b"/>
              <a:pathLst>
                <a:path w="33859" h="20249" extrusionOk="0">
                  <a:moveTo>
                    <a:pt x="16546" y="1"/>
                  </a:moveTo>
                  <a:cubicBezTo>
                    <a:pt x="16179" y="1902"/>
                    <a:pt x="15345" y="3670"/>
                    <a:pt x="14177" y="5238"/>
                  </a:cubicBezTo>
                  <a:cubicBezTo>
                    <a:pt x="11942" y="5738"/>
                    <a:pt x="9707" y="6305"/>
                    <a:pt x="7673" y="7339"/>
                  </a:cubicBezTo>
                  <a:lnTo>
                    <a:pt x="6805" y="7840"/>
                  </a:lnTo>
                  <a:cubicBezTo>
                    <a:pt x="5071" y="8007"/>
                    <a:pt x="3336" y="7940"/>
                    <a:pt x="1835" y="8740"/>
                  </a:cubicBezTo>
                  <a:cubicBezTo>
                    <a:pt x="1035" y="9174"/>
                    <a:pt x="434" y="9841"/>
                    <a:pt x="1" y="10675"/>
                  </a:cubicBezTo>
                  <a:cubicBezTo>
                    <a:pt x="601" y="10909"/>
                    <a:pt x="1201" y="11109"/>
                    <a:pt x="1835" y="11276"/>
                  </a:cubicBezTo>
                  <a:cubicBezTo>
                    <a:pt x="2469" y="10242"/>
                    <a:pt x="3370" y="9341"/>
                    <a:pt x="4504" y="8841"/>
                  </a:cubicBezTo>
                  <a:cubicBezTo>
                    <a:pt x="5004" y="8607"/>
                    <a:pt x="5538" y="8440"/>
                    <a:pt x="6138" y="8307"/>
                  </a:cubicBezTo>
                  <a:lnTo>
                    <a:pt x="6138" y="8307"/>
                  </a:lnTo>
                  <a:cubicBezTo>
                    <a:pt x="4871" y="9174"/>
                    <a:pt x="3737" y="10275"/>
                    <a:pt x="2969" y="11542"/>
                  </a:cubicBezTo>
                  <a:cubicBezTo>
                    <a:pt x="12676" y="13877"/>
                    <a:pt x="23317" y="11776"/>
                    <a:pt x="27053" y="15145"/>
                  </a:cubicBezTo>
                  <a:cubicBezTo>
                    <a:pt x="28387" y="16346"/>
                    <a:pt x="29555" y="18114"/>
                    <a:pt x="30489" y="20249"/>
                  </a:cubicBezTo>
                  <a:cubicBezTo>
                    <a:pt x="31023" y="20115"/>
                    <a:pt x="31556" y="19848"/>
                    <a:pt x="31990" y="19481"/>
                  </a:cubicBezTo>
                  <a:cubicBezTo>
                    <a:pt x="33725" y="17980"/>
                    <a:pt x="33858" y="15178"/>
                    <a:pt x="32757" y="13144"/>
                  </a:cubicBezTo>
                  <a:cubicBezTo>
                    <a:pt x="32157" y="11909"/>
                    <a:pt x="31189" y="10909"/>
                    <a:pt x="30089" y="10008"/>
                  </a:cubicBezTo>
                  <a:cubicBezTo>
                    <a:pt x="30189" y="9608"/>
                    <a:pt x="30222" y="9174"/>
                    <a:pt x="30222" y="8774"/>
                  </a:cubicBezTo>
                  <a:cubicBezTo>
                    <a:pt x="30155" y="6339"/>
                    <a:pt x="28521" y="4137"/>
                    <a:pt x="26353" y="3103"/>
                  </a:cubicBezTo>
                  <a:cubicBezTo>
                    <a:pt x="25176" y="2542"/>
                    <a:pt x="23871" y="2285"/>
                    <a:pt x="22562" y="2285"/>
                  </a:cubicBezTo>
                  <a:cubicBezTo>
                    <a:pt x="21458" y="2285"/>
                    <a:pt x="20351" y="2467"/>
                    <a:pt x="19314" y="2803"/>
                  </a:cubicBezTo>
                  <a:cubicBezTo>
                    <a:pt x="18681" y="3003"/>
                    <a:pt x="18047" y="3270"/>
                    <a:pt x="17480" y="3603"/>
                  </a:cubicBezTo>
                  <a:cubicBezTo>
                    <a:pt x="17646" y="2336"/>
                    <a:pt x="17313" y="1068"/>
                    <a:pt x="16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0"/>
            <p:cNvSpPr/>
            <p:nvPr/>
          </p:nvSpPr>
          <p:spPr>
            <a:xfrm>
              <a:off x="-2444075" y="4082525"/>
              <a:ext cx="442850" cy="291900"/>
            </a:xfrm>
            <a:custGeom>
              <a:avLst/>
              <a:gdLst/>
              <a:ahLst/>
              <a:cxnLst/>
              <a:rect l="l" t="t" r="r" b="b"/>
              <a:pathLst>
                <a:path w="17714" h="11676" extrusionOk="0">
                  <a:moveTo>
                    <a:pt x="15545" y="1"/>
                  </a:moveTo>
                  <a:lnTo>
                    <a:pt x="1" y="6272"/>
                  </a:lnTo>
                  <a:lnTo>
                    <a:pt x="2169" y="11676"/>
                  </a:lnTo>
                  <a:lnTo>
                    <a:pt x="17713" y="5405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-4517225" y="13464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569"/>
                  </a:moveTo>
                  <a:cubicBezTo>
                    <a:pt x="5805" y="1569"/>
                    <a:pt x="7006" y="2803"/>
                    <a:pt x="7006" y="4304"/>
                  </a:cubicBezTo>
                  <a:cubicBezTo>
                    <a:pt x="7006" y="5772"/>
                    <a:pt x="5805" y="7006"/>
                    <a:pt x="4304" y="7006"/>
                  </a:cubicBezTo>
                  <a:cubicBezTo>
                    <a:pt x="2803" y="7006"/>
                    <a:pt x="1602" y="5772"/>
                    <a:pt x="1602" y="4304"/>
                  </a:cubicBezTo>
                  <a:cubicBezTo>
                    <a:pt x="1602" y="2803"/>
                    <a:pt x="2803" y="1569"/>
                    <a:pt x="4304" y="1569"/>
                  </a:cubicBezTo>
                  <a:close/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39" y="8574"/>
                    <a:pt x="8607" y="6639"/>
                    <a:pt x="8607" y="4304"/>
                  </a:cubicBezTo>
                  <a:cubicBezTo>
                    <a:pt x="8607" y="1902"/>
                    <a:pt x="6672" y="1"/>
                    <a:pt x="4304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0"/>
            <p:cNvSpPr/>
            <p:nvPr/>
          </p:nvSpPr>
          <p:spPr>
            <a:xfrm>
              <a:off x="-3886775" y="15382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72" y="8574"/>
                    <a:pt x="8607" y="6672"/>
                    <a:pt x="8607" y="4304"/>
                  </a:cubicBezTo>
                  <a:cubicBezTo>
                    <a:pt x="8573" y="1902"/>
                    <a:pt x="6639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-4195325" y="663875"/>
              <a:ext cx="440350" cy="482775"/>
            </a:xfrm>
            <a:custGeom>
              <a:avLst/>
              <a:gdLst/>
              <a:ahLst/>
              <a:cxnLst/>
              <a:rect l="l" t="t" r="r" b="b"/>
              <a:pathLst>
                <a:path w="17614" h="19311" extrusionOk="0">
                  <a:moveTo>
                    <a:pt x="2076" y="1"/>
                  </a:moveTo>
                  <a:cubicBezTo>
                    <a:pt x="998" y="1"/>
                    <a:pt x="1" y="870"/>
                    <a:pt x="1" y="2084"/>
                  </a:cubicBezTo>
                  <a:lnTo>
                    <a:pt x="1" y="17228"/>
                  </a:lnTo>
                  <a:cubicBezTo>
                    <a:pt x="1" y="18442"/>
                    <a:pt x="998" y="19311"/>
                    <a:pt x="2076" y="19311"/>
                  </a:cubicBezTo>
                  <a:cubicBezTo>
                    <a:pt x="2420" y="19311"/>
                    <a:pt x="2772" y="19223"/>
                    <a:pt x="3103" y="19029"/>
                  </a:cubicBezTo>
                  <a:lnTo>
                    <a:pt x="16245" y="11457"/>
                  </a:lnTo>
                  <a:cubicBezTo>
                    <a:pt x="17613" y="10623"/>
                    <a:pt x="17613" y="8655"/>
                    <a:pt x="16245" y="7854"/>
                  </a:cubicBezTo>
                  <a:lnTo>
                    <a:pt x="3103" y="282"/>
                  </a:lnTo>
                  <a:cubicBezTo>
                    <a:pt x="2772" y="89"/>
                    <a:pt x="2420" y="1"/>
                    <a:pt x="2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50"/>
          <p:cNvGrpSpPr/>
          <p:nvPr/>
        </p:nvGrpSpPr>
        <p:grpSpPr>
          <a:xfrm>
            <a:off x="4466463" y="3305947"/>
            <a:ext cx="2958303" cy="1593589"/>
            <a:chOff x="4466463" y="3305947"/>
            <a:chExt cx="2958303" cy="1593589"/>
          </a:xfrm>
        </p:grpSpPr>
        <p:grpSp>
          <p:nvGrpSpPr>
            <p:cNvPr id="2240" name="Google Shape;2240;p50"/>
            <p:cNvGrpSpPr/>
            <p:nvPr/>
          </p:nvGrpSpPr>
          <p:grpSpPr>
            <a:xfrm flipH="1">
              <a:off x="6574013" y="4048812"/>
              <a:ext cx="850753" cy="850724"/>
              <a:chOff x="780950" y="891300"/>
              <a:chExt cx="727575" cy="727550"/>
            </a:xfrm>
          </p:grpSpPr>
          <p:sp>
            <p:nvSpPr>
              <p:cNvPr id="2241" name="Google Shape;2241;p50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50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50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50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50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50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50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8" name="Google Shape;2248;p50"/>
            <p:cNvGrpSpPr/>
            <p:nvPr/>
          </p:nvGrpSpPr>
          <p:grpSpPr>
            <a:xfrm>
              <a:off x="4466463" y="3863531"/>
              <a:ext cx="1021756" cy="332094"/>
              <a:chOff x="7289663" y="3996131"/>
              <a:chExt cx="1021756" cy="332094"/>
            </a:xfrm>
          </p:grpSpPr>
          <p:sp>
            <p:nvSpPr>
              <p:cNvPr id="2249" name="Google Shape;2249;p50"/>
              <p:cNvSpPr/>
              <p:nvPr/>
            </p:nvSpPr>
            <p:spPr>
              <a:xfrm>
                <a:off x="7289663" y="40442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50"/>
              <p:cNvSpPr/>
              <p:nvPr/>
            </p:nvSpPr>
            <p:spPr>
              <a:xfrm>
                <a:off x="7308447" y="39961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50"/>
              <p:cNvSpPr/>
              <p:nvPr/>
            </p:nvSpPr>
            <p:spPr>
              <a:xfrm>
                <a:off x="7433897" y="40440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50"/>
              <p:cNvSpPr/>
              <p:nvPr/>
            </p:nvSpPr>
            <p:spPr>
              <a:xfrm>
                <a:off x="7705879" y="40446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50"/>
              <p:cNvSpPr/>
              <p:nvPr/>
            </p:nvSpPr>
            <p:spPr>
              <a:xfrm>
                <a:off x="7979347" y="40438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4" name="Google Shape;2254;p50"/>
            <p:cNvGrpSpPr/>
            <p:nvPr/>
          </p:nvGrpSpPr>
          <p:grpSpPr>
            <a:xfrm>
              <a:off x="5297661" y="3305947"/>
              <a:ext cx="749797" cy="717499"/>
              <a:chOff x="7847861" y="3178722"/>
              <a:chExt cx="749797" cy="717499"/>
            </a:xfrm>
          </p:grpSpPr>
          <p:sp>
            <p:nvSpPr>
              <p:cNvPr id="2255" name="Google Shape;2255;p50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50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50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50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50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35"/>
          <p:cNvGrpSpPr/>
          <p:nvPr/>
        </p:nvGrpSpPr>
        <p:grpSpPr>
          <a:xfrm>
            <a:off x="5063927" y="191833"/>
            <a:ext cx="4239293" cy="4929688"/>
            <a:chOff x="5063927" y="191833"/>
            <a:chExt cx="4239293" cy="4929688"/>
          </a:xfrm>
        </p:grpSpPr>
        <p:sp>
          <p:nvSpPr>
            <p:cNvPr id="1384" name="Google Shape;1384;p35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35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5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5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5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3" name="Google Shape;1443;p35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B0917F8B-7E88-6029-DC2A-C82EA25D713D}"/>
              </a:ext>
            </a:extLst>
          </p:cNvPr>
          <p:cNvSpPr txBox="1"/>
          <p:nvPr/>
        </p:nvSpPr>
        <p:spPr>
          <a:xfrm>
            <a:off x="934650" y="1431243"/>
            <a:ext cx="376305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b="1" dirty="0">
                <a:solidFill>
                  <a:schemeClr val="tx1"/>
                </a:solidFill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</a:rPr>
              <a:t>PREVIOUS STUDY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</a:rPr>
              <a:t>PROPOSED DESIGN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b="1" dirty="0">
                <a:solidFill>
                  <a:schemeClr val="tx1"/>
                </a:solidFill>
              </a:rPr>
              <a:t>RESULTS AND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b="1" dirty="0">
                <a:solidFill>
                  <a:schemeClr val="tx1"/>
                </a:solidFill>
              </a:rPr>
              <a:t>CONCLUSIONS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b="1" dirty="0">
                <a:solidFill>
                  <a:schemeClr val="tx1"/>
                </a:solidFill>
              </a:rPr>
              <a:t>FUTURE ENHANCEMENTS</a:t>
            </a:r>
          </a:p>
        </p:txBody>
      </p:sp>
      <p:sp>
        <p:nvSpPr>
          <p:cNvPr id="155" name="Google Shape;1534;p36"/>
          <p:cNvSpPr txBox="1">
            <a:spLocks/>
          </p:cNvSpPr>
          <p:nvPr/>
        </p:nvSpPr>
        <p:spPr>
          <a:xfrm>
            <a:off x="305220" y="908122"/>
            <a:ext cx="3531182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algn="ctr"/>
            <a:r>
              <a:rPr lang="en-US" sz="3200">
                <a:solidFill>
                  <a:schemeClr val="accent1"/>
                </a:solidFill>
              </a:rPr>
              <a:t>Contents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 advTm="32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28950" y="540221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75" y="1113950"/>
            <a:ext cx="2834153" cy="37864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38374" y="69410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Siphoning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31267" y="1136546"/>
            <a:ext cx="505690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Common methods of fuel theft include:</a:t>
            </a:r>
            <a:endParaRPr lang="en-US" sz="1800" b="1" dirty="0">
              <a:solidFill>
                <a:schemeClr val="tx1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Siphoning: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Manually removing fuel from a tank using a hose or other device.</a:t>
            </a:r>
            <a:endParaRPr lang="en-US" sz="1800" b="1" dirty="0">
              <a:solidFill>
                <a:schemeClr val="tx1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Fraudulent transactions: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Fake receipts, inflated fuel consumption reports, or using one fuel card to fill multiple vehicles.</a:t>
            </a:r>
            <a:endParaRPr lang="en-US" sz="1800" b="1" dirty="0">
              <a:solidFill>
                <a:schemeClr val="tx1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Physical theft: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Stealing entire fuel tanks or siphoning fuel from vehicles or storage tanks.</a:t>
            </a:r>
            <a:endParaRPr lang="en-US" sz="1800" b="1" dirty="0">
              <a:solidFill>
                <a:schemeClr val="tx1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67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98"/>
    </mc:Choice>
    <mc:Fallback xmlns="">
      <p:transition advTm="519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18858" y="483860"/>
            <a:ext cx="5825142" cy="4334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Consequences of fuel theft:</a:t>
            </a:r>
            <a:endParaRPr lang="en-US" sz="1800" b="1" dirty="0">
              <a:solidFill>
                <a:schemeClr val="tx1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Financial losses: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increased fuel prices and security expenses.</a:t>
            </a:r>
            <a:endParaRPr lang="en-US" sz="1800" b="1" dirty="0">
              <a:solidFill>
                <a:schemeClr val="tx1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Operational disruptions: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Disrupt schedules and operations</a:t>
            </a:r>
          </a:p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Increased security costs: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cameras, or security personnel.</a:t>
            </a:r>
            <a:endParaRPr lang="en-US" sz="1800" b="1" dirty="0">
              <a:solidFill>
                <a:schemeClr val="tx1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The black-market availability, creating unfair competition and compromising legitimate businesses</a:t>
            </a:r>
          </a:p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Fuel theft poses severe risks to public safety, which can lead to accidents, fires, and environmental damage.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36109-16FA-963B-DA85-E1EAE253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5" y="757238"/>
            <a:ext cx="2761643" cy="350720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Rectangle 8"/>
          <p:cNvSpPr/>
          <p:nvPr/>
        </p:nvSpPr>
        <p:spPr>
          <a:xfrm>
            <a:off x="7583958" y="4835723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322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18"/>
    </mc:Choice>
    <mc:Fallback xmlns="">
      <p:transition advTm="321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44108" y="0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PREVIOUS STUDY</a:t>
            </a:r>
          </a:p>
        </p:txBody>
      </p:sp>
      <p:sp>
        <p:nvSpPr>
          <p:cNvPr id="9" name="Rectangle 8"/>
          <p:cNvSpPr/>
          <p:nvPr/>
        </p:nvSpPr>
        <p:spPr>
          <a:xfrm>
            <a:off x="564797" y="931724"/>
            <a:ext cx="31213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Ultrasonic sensor for fuel level detection: </a:t>
            </a:r>
            <a:r>
              <a:rPr lang="en-US" sz="1800" b="1" dirty="0">
                <a:solidFill>
                  <a:schemeClr val="tx1"/>
                </a:solidFill>
              </a:rPr>
              <a:t>the sensor at the top of the fuel tank and converted to distance, which then corresponds to the fuel level. </a:t>
            </a: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Tools: </a:t>
            </a:r>
            <a:r>
              <a:rPr lang="en-US" sz="1800" b="1" dirty="0">
                <a:solidFill>
                  <a:schemeClr val="tx1"/>
                </a:solidFill>
              </a:rPr>
              <a:t>Microcontroller, sensor data and display</a:t>
            </a: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Drawback</a:t>
            </a:r>
            <a:r>
              <a:rPr lang="en-US" sz="1800" b="1" dirty="0">
                <a:solidFill>
                  <a:schemeClr val="tx1"/>
                </a:solidFill>
              </a:rPr>
              <a:t>: No real-time location, due to which we cannot track our module.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5" y="461666"/>
            <a:ext cx="5291138" cy="44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5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8" y="157162"/>
            <a:ext cx="5972174" cy="26717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292" y="2943225"/>
            <a:ext cx="80056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Raspberry Pi: </a:t>
            </a:r>
            <a:r>
              <a:rPr lang="en-US" sz="1800" b="1" dirty="0">
                <a:solidFill>
                  <a:schemeClr val="tx1"/>
                </a:solidFill>
              </a:rPr>
              <a:t>ADC to convert the analogue signal to a digital one that the Pi can sending alerts or displaying the fuel level via a connected display or remotely via </a:t>
            </a:r>
            <a:r>
              <a:rPr lang="en-US" sz="1800" b="1" dirty="0" err="1">
                <a:solidFill>
                  <a:schemeClr val="tx1"/>
                </a:solidFill>
              </a:rPr>
              <a:t>IoT</a:t>
            </a:r>
            <a:r>
              <a:rPr lang="en-US" sz="1800" b="1" dirty="0">
                <a:solidFill>
                  <a:schemeClr val="tx1"/>
                </a:solidFill>
              </a:rPr>
              <a:t>.</a:t>
            </a:r>
          </a:p>
          <a:p>
            <a:r>
              <a:rPr lang="en-US" sz="18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Tools: </a:t>
            </a:r>
            <a:r>
              <a:rPr lang="en-US" sz="1800" b="1" dirty="0">
                <a:solidFill>
                  <a:schemeClr val="tx1"/>
                </a:solidFill>
              </a:rPr>
              <a:t>ADC to convert, Sensor with Raspberry Pi and display</a:t>
            </a:r>
          </a:p>
          <a:p>
            <a:r>
              <a:rPr lang="en-US" sz="18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Drawback: </a:t>
            </a:r>
            <a:r>
              <a:rPr lang="en-US" sz="1800" b="1" dirty="0">
                <a:solidFill>
                  <a:schemeClr val="tx1"/>
                </a:solidFill>
              </a:rPr>
              <a:t>the readings were not properly due to a shift in fuel surface and cannot be executed for lower quantities of fuel in the system.</a:t>
            </a:r>
          </a:p>
        </p:txBody>
      </p:sp>
      <p:sp>
        <p:nvSpPr>
          <p:cNvPr id="5" name="Rectangle 4"/>
          <p:cNvSpPr/>
          <p:nvPr/>
        </p:nvSpPr>
        <p:spPr>
          <a:xfrm>
            <a:off x="7370758" y="4811851"/>
            <a:ext cx="1773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PREVIOUS STUDY</a:t>
            </a:r>
          </a:p>
        </p:txBody>
      </p:sp>
    </p:spTree>
    <p:extLst>
      <p:ext uri="{BB962C8B-B14F-4D97-AF65-F5344CB8AC3E}">
        <p14:creationId xmlns:p14="http://schemas.microsoft.com/office/powerpoint/2010/main" val="410646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892678"/>
            <a:ext cx="7396065" cy="29828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1550" y="415350"/>
            <a:ext cx="74009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GSM-based fuel theft detection system: 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Uses a GSM modem to alert a vehicle owner via SMS when fuel theft is detected.</a:t>
            </a:r>
          </a:p>
          <a:p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Tools: 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GSM modem, sensor, microcontroller</a:t>
            </a:r>
          </a:p>
          <a:p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Drawback: 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Not providing a measure in case of any issues using the GSM infrastructure.</a:t>
            </a:r>
          </a:p>
        </p:txBody>
      </p:sp>
      <p:sp>
        <p:nvSpPr>
          <p:cNvPr id="5" name="Rectangle 4"/>
          <p:cNvSpPr/>
          <p:nvPr/>
        </p:nvSpPr>
        <p:spPr>
          <a:xfrm>
            <a:off x="7370758" y="4875549"/>
            <a:ext cx="1773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PREVIOUS STUDY</a:t>
            </a:r>
          </a:p>
        </p:txBody>
      </p:sp>
    </p:spTree>
    <p:extLst>
      <p:ext uri="{BB962C8B-B14F-4D97-AF65-F5344CB8AC3E}">
        <p14:creationId xmlns:p14="http://schemas.microsoft.com/office/powerpoint/2010/main" val="3287597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0">
              <a:schemeClr val="accent6">
                <a:lumMod val="20000"/>
                <a:lumOff val="80000"/>
              </a:schemeClr>
            </a:gs>
          </a:gsLst>
          <a:lin ang="18900044" scaled="0"/>
        </a:gradFill>
        <a:effectLst/>
      </p:bgPr>
    </p:bg>
    <p:spTree>
      <p:nvGrpSpPr>
        <p:cNvPr id="1" name="Shape 1791">
          <a:extLst>
            <a:ext uri="{FF2B5EF4-FFF2-40B4-BE49-F238E27FC236}">
              <a16:creationId xmlns:a16="http://schemas.microsoft.com/office/drawing/2014/main" id="{B601DECA-8D87-A202-23B3-6B4179DC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42">
            <a:extLst>
              <a:ext uri="{FF2B5EF4-FFF2-40B4-BE49-F238E27FC236}">
                <a16:creationId xmlns:a16="http://schemas.microsoft.com/office/drawing/2014/main" id="{26BB0CA2-B127-9570-9B9D-212706098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2886" y="901106"/>
            <a:ext cx="5028615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Jerin Tesnim</a:t>
            </a:r>
            <a:br>
              <a:rPr lang="en" sz="2000" dirty="0"/>
            </a:br>
            <a:r>
              <a:rPr lang="en" sz="2000" dirty="0"/>
              <a:t>ID: </a:t>
            </a:r>
            <a:r>
              <a:rPr lang="en-GB" sz="2000" dirty="0"/>
              <a:t>M240205005</a:t>
            </a:r>
            <a:endParaRPr sz="2000" dirty="0"/>
          </a:p>
        </p:txBody>
      </p:sp>
      <p:sp>
        <p:nvSpPr>
          <p:cNvPr id="1795" name="Google Shape;1795;p42">
            <a:extLst>
              <a:ext uri="{FF2B5EF4-FFF2-40B4-BE49-F238E27FC236}">
                <a16:creationId xmlns:a16="http://schemas.microsoft.com/office/drawing/2014/main" id="{322EB909-48BF-EFA6-E779-626245260F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95271" y="2139726"/>
            <a:ext cx="4436952" cy="822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ook Antiqua" panose="02040602050305030304" pitchFamily="18" charset="0"/>
              </a:rPr>
              <a:t>Department of Computer Science &amp;  Engineering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ook Antiqua" panose="02040602050305030304" pitchFamily="18" charset="0"/>
              </a:rPr>
              <a:t>                       Jagannath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96" name="Google Shape;1796;p42">
            <a:extLst>
              <a:ext uri="{FF2B5EF4-FFF2-40B4-BE49-F238E27FC236}">
                <a16:creationId xmlns:a16="http://schemas.microsoft.com/office/drawing/2014/main" id="{1C62B5CF-726E-8D04-5BCD-8D58C725FD5B}"/>
              </a:ext>
            </a:extLst>
          </p:cNvPr>
          <p:cNvGrpSpPr/>
          <p:nvPr/>
        </p:nvGrpSpPr>
        <p:grpSpPr>
          <a:xfrm>
            <a:off x="3137660" y="1566154"/>
            <a:ext cx="518269" cy="328105"/>
            <a:chOff x="783960" y="4261704"/>
            <a:chExt cx="518269" cy="328105"/>
          </a:xfrm>
        </p:grpSpPr>
        <p:sp>
          <p:nvSpPr>
            <p:cNvPr id="1797" name="Google Shape;1797;p42">
              <a:extLst>
                <a:ext uri="{FF2B5EF4-FFF2-40B4-BE49-F238E27FC236}">
                  <a16:creationId xmlns:a16="http://schemas.microsoft.com/office/drawing/2014/main" id="{08C8BD31-7EC9-A952-0CCD-1769D8181C00}"/>
                </a:ext>
              </a:extLst>
            </p:cNvPr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8" name="Google Shape;1798;p42">
              <a:extLst>
                <a:ext uri="{FF2B5EF4-FFF2-40B4-BE49-F238E27FC236}">
                  <a16:creationId xmlns:a16="http://schemas.microsoft.com/office/drawing/2014/main" id="{A1C9130F-0503-E45A-417B-7FE069BC2FEF}"/>
                </a:ext>
              </a:extLst>
            </p:cNvPr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99" name="Google Shape;1799;p42">
                <a:extLst>
                  <a:ext uri="{FF2B5EF4-FFF2-40B4-BE49-F238E27FC236}">
                    <a16:creationId xmlns:a16="http://schemas.microsoft.com/office/drawing/2014/main" id="{E4607DCA-E405-209F-D159-8B8532A0E692}"/>
                  </a:ext>
                </a:extLst>
              </p:cNvPr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>
                <a:extLst>
                  <a:ext uri="{FF2B5EF4-FFF2-40B4-BE49-F238E27FC236}">
                    <a16:creationId xmlns:a16="http://schemas.microsoft.com/office/drawing/2014/main" id="{9DED90D6-E654-BF60-8F34-7EC3146A6BD4}"/>
                  </a:ext>
                </a:extLst>
              </p:cNvPr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>
                <a:extLst>
                  <a:ext uri="{FF2B5EF4-FFF2-40B4-BE49-F238E27FC236}">
                    <a16:creationId xmlns:a16="http://schemas.microsoft.com/office/drawing/2014/main" id="{6C996552-0C5A-121B-BD3E-F8C67C411918}"/>
                  </a:ext>
                </a:extLst>
              </p:cNvPr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>
                <a:extLst>
                  <a:ext uri="{FF2B5EF4-FFF2-40B4-BE49-F238E27FC236}">
                    <a16:creationId xmlns:a16="http://schemas.microsoft.com/office/drawing/2014/main" id="{BECEFDA9-76DC-4CD9-D964-D5974F953FA9}"/>
                  </a:ext>
                </a:extLst>
              </p:cNvPr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3" name="Google Shape;1803;p42">
            <a:extLst>
              <a:ext uri="{FF2B5EF4-FFF2-40B4-BE49-F238E27FC236}">
                <a16:creationId xmlns:a16="http://schemas.microsoft.com/office/drawing/2014/main" id="{F3ABB040-959B-4608-CF44-ED843483F583}"/>
              </a:ext>
            </a:extLst>
          </p:cNvPr>
          <p:cNvGrpSpPr/>
          <p:nvPr/>
        </p:nvGrpSpPr>
        <p:grpSpPr>
          <a:xfrm>
            <a:off x="1384881" y="1818398"/>
            <a:ext cx="518284" cy="375476"/>
            <a:chOff x="855125" y="679497"/>
            <a:chExt cx="254310" cy="184228"/>
          </a:xfrm>
        </p:grpSpPr>
        <p:sp>
          <p:nvSpPr>
            <p:cNvPr id="1804" name="Google Shape;1804;p42">
              <a:extLst>
                <a:ext uri="{FF2B5EF4-FFF2-40B4-BE49-F238E27FC236}">
                  <a16:creationId xmlns:a16="http://schemas.microsoft.com/office/drawing/2014/main" id="{C9DC4354-6DEB-ECB1-D103-AEFEADB8A119}"/>
                </a:ext>
              </a:extLst>
            </p:cNvPr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2">
              <a:extLst>
                <a:ext uri="{FF2B5EF4-FFF2-40B4-BE49-F238E27FC236}">
                  <a16:creationId xmlns:a16="http://schemas.microsoft.com/office/drawing/2014/main" id="{1C6D9B44-C232-A85D-9875-08F54D800F93}"/>
                </a:ext>
              </a:extLst>
            </p:cNvPr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>
              <a:extLst>
                <a:ext uri="{FF2B5EF4-FFF2-40B4-BE49-F238E27FC236}">
                  <a16:creationId xmlns:a16="http://schemas.microsoft.com/office/drawing/2014/main" id="{89E81880-6FDA-6E70-1714-0EECB51A68B2}"/>
                </a:ext>
              </a:extLst>
            </p:cNvPr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7" name="Google Shape;1807;p42">
            <a:extLst>
              <a:ext uri="{FF2B5EF4-FFF2-40B4-BE49-F238E27FC236}">
                <a16:creationId xmlns:a16="http://schemas.microsoft.com/office/drawing/2014/main" id="{404DB863-6E5F-A06C-E7A8-181487551798}"/>
              </a:ext>
            </a:extLst>
          </p:cNvPr>
          <p:cNvSpPr/>
          <p:nvPr/>
        </p:nvSpPr>
        <p:spPr>
          <a:xfrm>
            <a:off x="6501044" y="38225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930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59">
        <p15:prstTrans prst="curtains"/>
      </p:transition>
    </mc:Choice>
    <mc:Fallback xmlns="">
      <p:transition spd="slow" advTm="5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1128</Words>
  <Application>Microsoft Office PowerPoint</Application>
  <PresentationFormat>On-screen Show (16:9)</PresentationFormat>
  <Paragraphs>145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Wingdings</vt:lpstr>
      <vt:lpstr>Arial</vt:lpstr>
      <vt:lpstr>Arial Black</vt:lpstr>
      <vt:lpstr>Book Antiqua</vt:lpstr>
      <vt:lpstr>Archivo Light</vt:lpstr>
      <vt:lpstr>Orbitron</vt:lpstr>
      <vt:lpstr>Virtual Metaverse Project Proposal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Jerin Tesnim ID: M240205005</vt:lpstr>
      <vt:lpstr>PowerPoint Presentation</vt:lpstr>
      <vt:lpstr>PowerPoint Presentation</vt:lpstr>
      <vt:lpstr>Hardware Prototype </vt:lpstr>
      <vt:lpstr>PowerPoint Presentation</vt:lpstr>
      <vt:lpstr>PowerPoint Presentation</vt:lpstr>
      <vt:lpstr>PowerPoint Presentation</vt:lpstr>
      <vt:lpstr>PowerPoint Presentation</vt:lpstr>
      <vt:lpstr>Israt Jahan Swarna ID: M240205035</vt:lpstr>
      <vt:lpstr>PowerPoint Presentation</vt:lpstr>
      <vt:lpstr>Advantages of our System</vt:lpstr>
      <vt:lpstr>PowerPoint Presentation</vt:lpstr>
      <vt:lpstr>PowerPoint Presentation</vt:lpstr>
      <vt:lpstr>PowerPoint Presentation</vt:lpstr>
      <vt:lpstr>Any questions?...</vt:lpstr>
      <vt:lpstr>Thank You..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team Name: Squad</dc:title>
  <dc:creator>israt jahan</dc:creator>
  <cp:lastModifiedBy>jerin tesnim</cp:lastModifiedBy>
  <cp:revision>67</cp:revision>
  <dcterms:modified xsi:type="dcterms:W3CDTF">2025-06-19T21:27:57Z</dcterms:modified>
</cp:coreProperties>
</file>